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9" r:id="rId2"/>
    <p:sldId id="270" r:id="rId3"/>
    <p:sldId id="258" r:id="rId4"/>
    <p:sldId id="259" r:id="rId5"/>
    <p:sldId id="276" r:id="rId6"/>
    <p:sldId id="272" r:id="rId7"/>
    <p:sldId id="273" r:id="rId8"/>
    <p:sldId id="274" r:id="rId9"/>
    <p:sldId id="275" r:id="rId10"/>
    <p:sldId id="298" r:id="rId11"/>
    <p:sldId id="277" r:id="rId12"/>
    <p:sldId id="278" r:id="rId13"/>
    <p:sldId id="279" r:id="rId14"/>
    <p:sldId id="280" r:id="rId15"/>
    <p:sldId id="281" r:id="rId16"/>
    <p:sldId id="260" r:id="rId17"/>
    <p:sldId id="282" r:id="rId18"/>
    <p:sldId id="283" r:id="rId19"/>
    <p:sldId id="284" r:id="rId20"/>
    <p:sldId id="285" r:id="rId21"/>
    <p:sldId id="263" r:id="rId22"/>
    <p:sldId id="286" r:id="rId23"/>
    <p:sldId id="287" r:id="rId24"/>
    <p:sldId id="288" r:id="rId25"/>
    <p:sldId id="289" r:id="rId26"/>
    <p:sldId id="264" r:id="rId27"/>
    <p:sldId id="290" r:id="rId28"/>
    <p:sldId id="291" r:id="rId29"/>
    <p:sldId id="292" r:id="rId30"/>
    <p:sldId id="265" r:id="rId31"/>
    <p:sldId id="266" r:id="rId32"/>
    <p:sldId id="293" r:id="rId33"/>
    <p:sldId id="294" r:id="rId34"/>
    <p:sldId id="295" r:id="rId35"/>
    <p:sldId id="296" r:id="rId36"/>
    <p:sldId id="297" r:id="rId37"/>
    <p:sldId id="267" r:id="rId38"/>
    <p:sldId id="26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D1F4C-C434-43FC-BEE6-EBF35A6FD357}" v="537" dt="2023-08-23T22:45:53.4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erez" userId="de741b1c12ff9df1" providerId="LiveId" clId="{A47D1F4C-C434-43FC-BEE6-EBF35A6FD357}"/>
    <pc:docChg chg="undo redo custSel addSld delSld modSld sldOrd">
      <pc:chgData name="David Perez" userId="de741b1c12ff9df1" providerId="LiveId" clId="{A47D1F4C-C434-43FC-BEE6-EBF35A6FD357}" dt="2023-08-24T14:13:48.038" v="5004" actId="20577"/>
      <pc:docMkLst>
        <pc:docMk/>
      </pc:docMkLst>
      <pc:sldChg chg="modSp mod">
        <pc:chgData name="David Perez" userId="de741b1c12ff9df1" providerId="LiveId" clId="{A47D1F4C-C434-43FC-BEE6-EBF35A6FD357}" dt="2023-08-23T22:55:04.422" v="4399" actId="15"/>
        <pc:sldMkLst>
          <pc:docMk/>
          <pc:sldMk cId="3975189334" sldId="258"/>
        </pc:sldMkLst>
        <pc:spChg chg="mod">
          <ac:chgData name="David Perez" userId="de741b1c12ff9df1" providerId="LiveId" clId="{A47D1F4C-C434-43FC-BEE6-EBF35A6FD357}" dt="2023-08-23T22:55:04.422" v="4399" actId="15"/>
          <ac:spMkLst>
            <pc:docMk/>
            <pc:sldMk cId="3975189334" sldId="258"/>
            <ac:spMk id="3" creationId="{A2EB58ED-4557-C555-AAEF-7803AB9D2F47}"/>
          </ac:spMkLst>
        </pc:spChg>
      </pc:sldChg>
      <pc:sldChg chg="modSp mod ord">
        <pc:chgData name="David Perez" userId="de741b1c12ff9df1" providerId="LiveId" clId="{A47D1F4C-C434-43FC-BEE6-EBF35A6FD357}" dt="2023-08-23T23:49:01.378" v="4535" actId="20577"/>
        <pc:sldMkLst>
          <pc:docMk/>
          <pc:sldMk cId="4161039145" sldId="260"/>
        </pc:sldMkLst>
        <pc:spChg chg="mod">
          <ac:chgData name="David Perez" userId="de741b1c12ff9df1" providerId="LiveId" clId="{A47D1F4C-C434-43FC-BEE6-EBF35A6FD357}" dt="2023-08-23T23:49:01.378" v="4535" actId="20577"/>
          <ac:spMkLst>
            <pc:docMk/>
            <pc:sldMk cId="4161039145" sldId="260"/>
            <ac:spMk id="2" creationId="{CA8B79DE-6B23-0944-762E-6E47152A0327}"/>
          </ac:spMkLst>
        </pc:spChg>
      </pc:sldChg>
      <pc:sldChg chg="delSp del mod">
        <pc:chgData name="David Perez" userId="de741b1c12ff9df1" providerId="LiveId" clId="{A47D1F4C-C434-43FC-BEE6-EBF35A6FD357}" dt="2023-08-23T19:13:43.589" v="3" actId="2696"/>
        <pc:sldMkLst>
          <pc:docMk/>
          <pc:sldMk cId="2655776867" sldId="262"/>
        </pc:sldMkLst>
        <pc:spChg chg="del">
          <ac:chgData name="David Perez" userId="de741b1c12ff9df1" providerId="LiveId" clId="{A47D1F4C-C434-43FC-BEE6-EBF35A6FD357}" dt="2023-08-23T19:13:32.616" v="2"/>
          <ac:spMkLst>
            <pc:docMk/>
            <pc:sldMk cId="2655776867" sldId="262"/>
            <ac:spMk id="4" creationId="{A2C54C2B-6FA0-BA65-563A-B19D6F269977}"/>
          </ac:spMkLst>
        </pc:spChg>
        <pc:picChg chg="del">
          <ac:chgData name="David Perez" userId="de741b1c12ff9df1" providerId="LiveId" clId="{A47D1F4C-C434-43FC-BEE6-EBF35A6FD357}" dt="2023-08-23T19:13:32.616" v="0" actId="478"/>
          <ac:picMkLst>
            <pc:docMk/>
            <pc:sldMk cId="2655776867" sldId="262"/>
            <ac:picMk id="3" creationId="{27F96C71-98DC-C136-3A3E-542F37A6EC86}"/>
          </ac:picMkLst>
        </pc:picChg>
      </pc:sldChg>
      <pc:sldChg chg="ord">
        <pc:chgData name="David Perez" userId="de741b1c12ff9df1" providerId="LiveId" clId="{A47D1F4C-C434-43FC-BEE6-EBF35A6FD357}" dt="2023-08-23T22:48:44.338" v="4347"/>
        <pc:sldMkLst>
          <pc:docMk/>
          <pc:sldMk cId="1590829887" sldId="263"/>
        </pc:sldMkLst>
      </pc:sldChg>
      <pc:sldChg chg="ord">
        <pc:chgData name="David Perez" userId="de741b1c12ff9df1" providerId="LiveId" clId="{A47D1F4C-C434-43FC-BEE6-EBF35A6FD357}" dt="2023-08-23T22:49:00.066" v="4349"/>
        <pc:sldMkLst>
          <pc:docMk/>
          <pc:sldMk cId="1367776237" sldId="264"/>
        </pc:sldMkLst>
      </pc:sldChg>
      <pc:sldChg chg="ord">
        <pc:chgData name="David Perez" userId="de741b1c12ff9df1" providerId="LiveId" clId="{A47D1F4C-C434-43FC-BEE6-EBF35A6FD357}" dt="2023-08-23T22:49:06.364" v="4351"/>
        <pc:sldMkLst>
          <pc:docMk/>
          <pc:sldMk cId="1608169486" sldId="265"/>
        </pc:sldMkLst>
      </pc:sldChg>
      <pc:sldChg chg="ord">
        <pc:chgData name="David Perez" userId="de741b1c12ff9df1" providerId="LiveId" clId="{A47D1F4C-C434-43FC-BEE6-EBF35A6FD357}" dt="2023-08-23T22:49:37.356" v="4355"/>
        <pc:sldMkLst>
          <pc:docMk/>
          <pc:sldMk cId="2781261218" sldId="266"/>
        </pc:sldMkLst>
      </pc:sldChg>
      <pc:sldChg chg="addSp delSp modSp del mod setBg">
        <pc:chgData name="David Perez" userId="de741b1c12ff9df1" providerId="LiveId" clId="{A47D1F4C-C434-43FC-BEE6-EBF35A6FD357}" dt="2023-08-23T21:01:36.369" v="2240" actId="2696"/>
        <pc:sldMkLst>
          <pc:docMk/>
          <pc:sldMk cId="1405490690" sldId="268"/>
        </pc:sldMkLst>
        <pc:spChg chg="mod ord">
          <ac:chgData name="David Perez" userId="de741b1c12ff9df1" providerId="LiveId" clId="{A47D1F4C-C434-43FC-BEE6-EBF35A6FD357}" dt="2023-08-23T20:33:05.061" v="2187" actId="27636"/>
          <ac:spMkLst>
            <pc:docMk/>
            <pc:sldMk cId="1405490690" sldId="268"/>
            <ac:spMk id="2" creationId="{017D3C3F-F15F-4BFC-0DA5-24B57D347172}"/>
          </ac:spMkLst>
        </pc:spChg>
        <pc:spChg chg="del mod">
          <ac:chgData name="David Perez" userId="de741b1c12ff9df1" providerId="LiveId" clId="{A47D1F4C-C434-43FC-BEE6-EBF35A6FD357}" dt="2023-08-23T20:13:48.583" v="1703" actId="478"/>
          <ac:spMkLst>
            <pc:docMk/>
            <pc:sldMk cId="1405490690" sldId="268"/>
            <ac:spMk id="4" creationId="{A2C54C2B-6FA0-BA65-563A-B19D6F269977}"/>
          </ac:spMkLst>
        </pc:spChg>
        <pc:spChg chg="add del">
          <ac:chgData name="David Perez" userId="de741b1c12ff9df1" providerId="LiveId" clId="{A47D1F4C-C434-43FC-BEE6-EBF35A6FD357}" dt="2023-08-23T20:17:26.233" v="1729" actId="26606"/>
          <ac:spMkLst>
            <pc:docMk/>
            <pc:sldMk cId="1405490690" sldId="268"/>
            <ac:spMk id="9" creationId="{3346177D-ADC4-4968-B747-5CFCD390B5B9}"/>
          </ac:spMkLst>
        </pc:spChg>
        <pc:spChg chg="add del">
          <ac:chgData name="David Perez" userId="de741b1c12ff9df1" providerId="LiveId" clId="{A47D1F4C-C434-43FC-BEE6-EBF35A6FD357}" dt="2023-08-23T20:17:26.233" v="1729" actId="26606"/>
          <ac:spMkLst>
            <pc:docMk/>
            <pc:sldMk cId="1405490690" sldId="268"/>
            <ac:spMk id="10" creationId="{0844A943-BF79-4FEA-ABB1-3BD54D236606}"/>
          </ac:spMkLst>
        </pc:spChg>
        <pc:spChg chg="add del">
          <ac:chgData name="David Perez" userId="de741b1c12ff9df1" providerId="LiveId" clId="{A47D1F4C-C434-43FC-BEE6-EBF35A6FD357}" dt="2023-08-23T20:17:26.233" v="1729" actId="26606"/>
          <ac:spMkLst>
            <pc:docMk/>
            <pc:sldMk cId="1405490690" sldId="268"/>
            <ac:spMk id="12" creationId="{6437CC72-F4A8-4DC3-AFAB-D22C482C8100}"/>
          </ac:spMkLst>
        </pc:spChg>
        <pc:spChg chg="add mod">
          <ac:chgData name="David Perez" userId="de741b1c12ff9df1" providerId="LiveId" clId="{A47D1F4C-C434-43FC-BEE6-EBF35A6FD357}" dt="2023-08-23T20:36:38.531" v="2207" actId="1076"/>
          <ac:spMkLst>
            <pc:docMk/>
            <pc:sldMk cId="1405490690" sldId="268"/>
            <ac:spMk id="16" creationId="{A450749D-08E8-9C31-C280-12F3183631F2}"/>
          </ac:spMkLst>
        </pc:spChg>
        <pc:spChg chg="add del">
          <ac:chgData name="David Perez" userId="de741b1c12ff9df1" providerId="LiveId" clId="{A47D1F4C-C434-43FC-BEE6-EBF35A6FD357}" dt="2023-08-23T20:17:26.233" v="1729" actId="26606"/>
          <ac:spMkLst>
            <pc:docMk/>
            <pc:sldMk cId="1405490690" sldId="268"/>
            <ac:spMk id="17" creationId="{04812C46-200A-4DEB-A05E-3ED6C68C2387}"/>
          </ac:spMkLst>
        </pc:spChg>
        <pc:spChg chg="add del">
          <ac:chgData name="David Perez" userId="de741b1c12ff9df1" providerId="LiveId" clId="{A47D1F4C-C434-43FC-BEE6-EBF35A6FD357}" dt="2023-08-23T20:17:26.233" v="1729" actId="26606"/>
          <ac:spMkLst>
            <pc:docMk/>
            <pc:sldMk cId="1405490690" sldId="268"/>
            <ac:spMk id="19" creationId="{D1EA859B-E555-4109-94F3-6700E046E008}"/>
          </ac:spMkLst>
        </pc:spChg>
        <pc:picChg chg="del">
          <ac:chgData name="David Perez" userId="de741b1c12ff9df1" providerId="LiveId" clId="{A47D1F4C-C434-43FC-BEE6-EBF35A6FD357}" dt="2023-08-23T20:13:44.258" v="1701" actId="478"/>
          <ac:picMkLst>
            <pc:docMk/>
            <pc:sldMk cId="1405490690" sldId="268"/>
            <ac:picMk id="3" creationId="{27F96C71-98DC-C136-3A3E-542F37A6EC86}"/>
          </ac:picMkLst>
        </pc:picChg>
        <pc:picChg chg="add del mod">
          <ac:chgData name="David Perez" userId="de741b1c12ff9df1" providerId="LiveId" clId="{A47D1F4C-C434-43FC-BEE6-EBF35A6FD357}" dt="2023-08-23T20:24:53.861" v="1786" actId="478"/>
          <ac:picMkLst>
            <pc:docMk/>
            <pc:sldMk cId="1405490690" sldId="268"/>
            <ac:picMk id="6" creationId="{1674B701-9592-3A5E-093E-A3BAC124544E}"/>
          </ac:picMkLst>
        </pc:picChg>
        <pc:picChg chg="add del mod">
          <ac:chgData name="David Perez" userId="de741b1c12ff9df1" providerId="LiveId" clId="{A47D1F4C-C434-43FC-BEE6-EBF35A6FD357}" dt="2023-08-23T20:32:58.025" v="2185" actId="478"/>
          <ac:picMkLst>
            <pc:docMk/>
            <pc:sldMk cId="1405490690" sldId="268"/>
            <ac:picMk id="8" creationId="{96C40B74-0CCF-5742-D85E-55128648F109}"/>
          </ac:picMkLst>
        </pc:picChg>
        <pc:picChg chg="add del mod">
          <ac:chgData name="David Perez" userId="de741b1c12ff9df1" providerId="LiveId" clId="{A47D1F4C-C434-43FC-BEE6-EBF35A6FD357}" dt="2023-08-23T20:33:21.555" v="2191" actId="478"/>
          <ac:picMkLst>
            <pc:docMk/>
            <pc:sldMk cId="1405490690" sldId="268"/>
            <ac:picMk id="13" creationId="{A05B988C-B4D9-AD1A-0886-529E3CE57820}"/>
          </ac:picMkLst>
        </pc:picChg>
        <pc:picChg chg="add del mod">
          <ac:chgData name="David Perez" userId="de741b1c12ff9df1" providerId="LiveId" clId="{A47D1F4C-C434-43FC-BEE6-EBF35A6FD357}" dt="2023-08-23T20:52:10.365" v="2209" actId="478"/>
          <ac:picMkLst>
            <pc:docMk/>
            <pc:sldMk cId="1405490690" sldId="268"/>
            <ac:picMk id="15" creationId="{075D4961-74C4-7B9F-12FF-4E1BA648178B}"/>
          </ac:picMkLst>
        </pc:picChg>
      </pc:sldChg>
      <pc:sldChg chg="addSp delSp modSp new del mod ord setBg">
        <pc:chgData name="David Perez" userId="de741b1c12ff9df1" providerId="LiveId" clId="{A47D1F4C-C434-43FC-BEE6-EBF35A6FD357}" dt="2023-08-23T20:13:33.398" v="1699" actId="2696"/>
        <pc:sldMkLst>
          <pc:docMk/>
          <pc:sldMk cId="684348502" sldId="269"/>
        </pc:sldMkLst>
        <pc:spChg chg="add del mod">
          <ac:chgData name="David Perez" userId="de741b1c12ff9df1" providerId="LiveId" clId="{A47D1F4C-C434-43FC-BEE6-EBF35A6FD357}" dt="2023-08-23T19:51:47.736" v="1595" actId="478"/>
          <ac:spMkLst>
            <pc:docMk/>
            <pc:sldMk cId="684348502" sldId="269"/>
            <ac:spMk id="2" creationId="{CA4F015C-7C2C-D343-3925-6907C7D59539}"/>
          </ac:spMkLst>
        </pc:spChg>
        <pc:spChg chg="add mod">
          <ac:chgData name="David Perez" userId="de741b1c12ff9df1" providerId="LiveId" clId="{A47D1F4C-C434-43FC-BEE6-EBF35A6FD357}" dt="2023-08-23T20:09:47.357" v="1681" actId="113"/>
          <ac:spMkLst>
            <pc:docMk/>
            <pc:sldMk cId="684348502" sldId="269"/>
            <ac:spMk id="3" creationId="{1BD0B0C1-7462-32C8-D32B-8F329C7D6409}"/>
          </ac:spMkLst>
        </pc:spChg>
        <pc:picChg chg="add del mod">
          <ac:chgData name="David Perez" userId="de741b1c12ff9df1" providerId="LiveId" clId="{A47D1F4C-C434-43FC-BEE6-EBF35A6FD357}" dt="2023-08-23T20:10:08.403" v="1682" actId="478"/>
          <ac:picMkLst>
            <pc:docMk/>
            <pc:sldMk cId="684348502" sldId="269"/>
            <ac:picMk id="5" creationId="{12186D42-9822-BBE0-441C-83B86FF33F65}"/>
          </ac:picMkLst>
        </pc:picChg>
        <pc:picChg chg="add del mod">
          <ac:chgData name="David Perez" userId="de741b1c12ff9df1" providerId="LiveId" clId="{A47D1F4C-C434-43FC-BEE6-EBF35A6FD357}" dt="2023-08-23T20:10:51.680" v="1689" actId="478"/>
          <ac:picMkLst>
            <pc:docMk/>
            <pc:sldMk cId="684348502" sldId="269"/>
            <ac:picMk id="7" creationId="{113501F7-B5CA-EE68-11D4-18976E5F226D}"/>
          </ac:picMkLst>
        </pc:picChg>
        <pc:picChg chg="add del mod">
          <ac:chgData name="David Perez" userId="de741b1c12ff9df1" providerId="LiveId" clId="{A47D1F4C-C434-43FC-BEE6-EBF35A6FD357}" dt="2023-08-23T20:11:21.247" v="1692" actId="478"/>
          <ac:picMkLst>
            <pc:docMk/>
            <pc:sldMk cId="684348502" sldId="269"/>
            <ac:picMk id="9" creationId="{0BBA56DD-1E4C-FD64-FFF9-06690C13FB79}"/>
          </ac:picMkLst>
        </pc:picChg>
        <pc:picChg chg="add del mod">
          <ac:chgData name="David Perez" userId="de741b1c12ff9df1" providerId="LiveId" clId="{A47D1F4C-C434-43FC-BEE6-EBF35A6FD357}" dt="2023-08-23T20:12:40.613" v="1694" actId="931"/>
          <ac:picMkLst>
            <pc:docMk/>
            <pc:sldMk cId="684348502" sldId="269"/>
            <ac:picMk id="11" creationId="{15791F93-A773-430C-EEF0-A4D80631EB64}"/>
          </ac:picMkLst>
        </pc:picChg>
        <pc:picChg chg="add mod">
          <ac:chgData name="David Perez" userId="de741b1c12ff9df1" providerId="LiveId" clId="{A47D1F4C-C434-43FC-BEE6-EBF35A6FD357}" dt="2023-08-23T20:12:59.431" v="1698" actId="1076"/>
          <ac:picMkLst>
            <pc:docMk/>
            <pc:sldMk cId="684348502" sldId="269"/>
            <ac:picMk id="13" creationId="{82D71E41-164B-8FA2-B5FB-66AF2292E623}"/>
          </ac:picMkLst>
        </pc:picChg>
      </pc:sldChg>
      <pc:sldChg chg="addSp delSp modSp add del mod">
        <pc:chgData name="David Perez" userId="de741b1c12ff9df1" providerId="LiveId" clId="{A47D1F4C-C434-43FC-BEE6-EBF35A6FD357}" dt="2023-08-23T20:24:22.909" v="1785" actId="2696"/>
        <pc:sldMkLst>
          <pc:docMk/>
          <pc:sldMk cId="2119577485" sldId="269"/>
        </pc:sldMkLst>
        <pc:spChg chg="mod">
          <ac:chgData name="David Perez" userId="de741b1c12ff9df1" providerId="LiveId" clId="{A47D1F4C-C434-43FC-BEE6-EBF35A6FD357}" dt="2023-08-23T20:22:51.498" v="1783" actId="1076"/>
          <ac:spMkLst>
            <pc:docMk/>
            <pc:sldMk cId="2119577485" sldId="269"/>
            <ac:spMk id="2" creationId="{017D3C3F-F15F-4BFC-0DA5-24B57D347172}"/>
          </ac:spMkLst>
        </pc:spChg>
        <pc:spChg chg="del">
          <ac:chgData name="David Perez" userId="de741b1c12ff9df1" providerId="LiveId" clId="{A47D1F4C-C434-43FC-BEE6-EBF35A6FD357}" dt="2023-08-23T20:18:30.421" v="1735" actId="478"/>
          <ac:spMkLst>
            <pc:docMk/>
            <pc:sldMk cId="2119577485" sldId="269"/>
            <ac:spMk id="4" creationId="{A2C54C2B-6FA0-BA65-563A-B19D6F269977}"/>
          </ac:spMkLst>
        </pc:spChg>
        <pc:spChg chg="del">
          <ac:chgData name="David Perez" userId="de741b1c12ff9df1" providerId="LiveId" clId="{A47D1F4C-C434-43FC-BEE6-EBF35A6FD357}" dt="2023-08-23T20:19:58.315" v="1744" actId="26606"/>
          <ac:spMkLst>
            <pc:docMk/>
            <pc:sldMk cId="2119577485" sldId="269"/>
            <ac:spMk id="9" creationId="{3346177D-ADC4-4968-B747-5CFCD390B5B9}"/>
          </ac:spMkLst>
        </pc:spChg>
        <pc:spChg chg="del">
          <ac:chgData name="David Perez" userId="de741b1c12ff9df1" providerId="LiveId" clId="{A47D1F4C-C434-43FC-BEE6-EBF35A6FD357}" dt="2023-08-23T20:19:58.315" v="1744" actId="26606"/>
          <ac:spMkLst>
            <pc:docMk/>
            <pc:sldMk cId="2119577485" sldId="269"/>
            <ac:spMk id="10" creationId="{0844A943-BF79-4FEA-ABB1-3BD54D236606}"/>
          </ac:spMkLst>
        </pc:spChg>
        <pc:spChg chg="del">
          <ac:chgData name="David Perez" userId="de741b1c12ff9df1" providerId="LiveId" clId="{A47D1F4C-C434-43FC-BEE6-EBF35A6FD357}" dt="2023-08-23T20:19:58.315" v="1744" actId="26606"/>
          <ac:spMkLst>
            <pc:docMk/>
            <pc:sldMk cId="2119577485" sldId="269"/>
            <ac:spMk id="12" creationId="{6437CC72-F4A8-4DC3-AFAB-D22C482C8100}"/>
          </ac:spMkLst>
        </pc:spChg>
        <pc:spChg chg="add">
          <ac:chgData name="David Perez" userId="de741b1c12ff9df1" providerId="LiveId" clId="{A47D1F4C-C434-43FC-BEE6-EBF35A6FD357}" dt="2023-08-23T20:19:58.315" v="1744" actId="26606"/>
          <ac:spMkLst>
            <pc:docMk/>
            <pc:sldMk cId="2119577485" sldId="269"/>
            <ac:spMk id="17" creationId="{22587ECF-85E9-4393-9D87-8EB6F3F6C208}"/>
          </ac:spMkLst>
        </pc:spChg>
        <pc:picChg chg="mod ord">
          <ac:chgData name="David Perez" userId="de741b1c12ff9df1" providerId="LiveId" clId="{A47D1F4C-C434-43FC-BEE6-EBF35A6FD357}" dt="2023-08-23T20:22:58.355" v="1784" actId="1076"/>
          <ac:picMkLst>
            <pc:docMk/>
            <pc:sldMk cId="2119577485" sldId="269"/>
            <ac:picMk id="3" creationId="{27F96C71-98DC-C136-3A3E-542F37A6EC86}"/>
          </ac:picMkLst>
        </pc:picChg>
      </pc:sldChg>
      <pc:sldChg chg="addSp delSp modSp new del mod ord setBg">
        <pc:chgData name="David Perez" userId="de741b1c12ff9df1" providerId="LiveId" clId="{A47D1F4C-C434-43FC-BEE6-EBF35A6FD357}" dt="2023-08-23T19:49:55.112" v="1579" actId="2696"/>
        <pc:sldMkLst>
          <pc:docMk/>
          <pc:sldMk cId="2738337745" sldId="269"/>
        </pc:sldMkLst>
        <pc:spChg chg="add mod">
          <ac:chgData name="David Perez" userId="de741b1c12ff9df1" providerId="LiveId" clId="{A47D1F4C-C434-43FC-BEE6-EBF35A6FD357}" dt="2023-08-23T19:44:56.267" v="1562" actId="113"/>
          <ac:spMkLst>
            <pc:docMk/>
            <pc:sldMk cId="2738337745" sldId="269"/>
            <ac:spMk id="3" creationId="{1E5CE01F-8176-6804-3A72-7E69C6553859}"/>
          </ac:spMkLst>
        </pc:spChg>
        <pc:spChg chg="add del">
          <ac:chgData name="David Perez" userId="de741b1c12ff9df1" providerId="LiveId" clId="{A47D1F4C-C434-43FC-BEE6-EBF35A6FD357}" dt="2023-08-23T19:33:44.871" v="1497" actId="26606"/>
          <ac:spMkLst>
            <pc:docMk/>
            <pc:sldMk cId="2738337745" sldId="269"/>
            <ac:spMk id="8" creationId="{907EF6B7-1338-4443-8C46-6A318D952DFD}"/>
          </ac:spMkLst>
        </pc:spChg>
        <pc:spChg chg="add del">
          <ac:chgData name="David Perez" userId="de741b1c12ff9df1" providerId="LiveId" clId="{A47D1F4C-C434-43FC-BEE6-EBF35A6FD357}" dt="2023-08-23T19:33:30.055" v="1491" actId="26606"/>
          <ac:spMkLst>
            <pc:docMk/>
            <pc:sldMk cId="2738337745" sldId="269"/>
            <ac:spMk id="9" creationId="{04812C46-200A-4DEB-A05E-3ED6C68C2387}"/>
          </ac:spMkLst>
        </pc:spChg>
        <pc:spChg chg="add del">
          <ac:chgData name="David Perez" userId="de741b1c12ff9df1" providerId="LiveId" clId="{A47D1F4C-C434-43FC-BEE6-EBF35A6FD357}" dt="2023-08-23T19:33:44.871" v="1497" actId="26606"/>
          <ac:spMkLst>
            <pc:docMk/>
            <pc:sldMk cId="2738337745" sldId="269"/>
            <ac:spMk id="10" creationId="{DAAE4CDD-124C-4DCF-9584-B6033B545DD5}"/>
          </ac:spMkLst>
        </pc:spChg>
        <pc:spChg chg="add del">
          <ac:chgData name="David Perez" userId="de741b1c12ff9df1" providerId="LiveId" clId="{A47D1F4C-C434-43FC-BEE6-EBF35A6FD357}" dt="2023-08-23T19:33:30.055" v="1491" actId="26606"/>
          <ac:spMkLst>
            <pc:docMk/>
            <pc:sldMk cId="2738337745" sldId="269"/>
            <ac:spMk id="11" creationId="{D1EA859B-E555-4109-94F3-6700E046E008}"/>
          </ac:spMkLst>
        </pc:spChg>
        <pc:spChg chg="add del">
          <ac:chgData name="David Perez" userId="de741b1c12ff9df1" providerId="LiveId" clId="{A47D1F4C-C434-43FC-BEE6-EBF35A6FD357}" dt="2023-08-23T19:33:44.871" v="1497" actId="26606"/>
          <ac:spMkLst>
            <pc:docMk/>
            <pc:sldMk cId="2738337745" sldId="269"/>
            <ac:spMk id="12" creationId="{081E4A58-353D-44AE-B2FC-2A74E2E400F7}"/>
          </ac:spMkLst>
        </pc:spChg>
        <pc:spChg chg="add del">
          <ac:chgData name="David Perez" userId="de741b1c12ff9df1" providerId="LiveId" clId="{A47D1F4C-C434-43FC-BEE6-EBF35A6FD357}" dt="2023-08-23T19:33:48.448" v="1499" actId="26606"/>
          <ac:spMkLst>
            <pc:docMk/>
            <pc:sldMk cId="2738337745" sldId="269"/>
            <ac:spMk id="15" creationId="{09588DA8-065E-4F6F-8EFD-43104AB2E0CF}"/>
          </ac:spMkLst>
        </pc:spChg>
        <pc:spChg chg="add del">
          <ac:chgData name="David Perez" userId="de741b1c12ff9df1" providerId="LiveId" clId="{A47D1F4C-C434-43FC-BEE6-EBF35A6FD357}" dt="2023-08-23T19:33:48.448" v="1499" actId="26606"/>
          <ac:spMkLst>
            <pc:docMk/>
            <pc:sldMk cId="2738337745" sldId="269"/>
            <ac:spMk id="16" creationId="{D2B78728-A580-49A7-84F9-6EF6F583ADE0}"/>
          </ac:spMkLst>
        </pc:spChg>
        <pc:spChg chg="add del">
          <ac:chgData name="David Perez" userId="de741b1c12ff9df1" providerId="LiveId" clId="{A47D1F4C-C434-43FC-BEE6-EBF35A6FD357}" dt="2023-08-23T19:33:48.448" v="1499" actId="26606"/>
          <ac:spMkLst>
            <pc:docMk/>
            <pc:sldMk cId="2738337745" sldId="269"/>
            <ac:spMk id="19" creationId="{C4285719-470E-454C-AF62-8323075F1F5B}"/>
          </ac:spMkLst>
        </pc:spChg>
        <pc:spChg chg="add del">
          <ac:chgData name="David Perez" userId="de741b1c12ff9df1" providerId="LiveId" clId="{A47D1F4C-C434-43FC-BEE6-EBF35A6FD357}" dt="2023-08-23T19:33:48.448" v="1499" actId="26606"/>
          <ac:spMkLst>
            <pc:docMk/>
            <pc:sldMk cId="2738337745" sldId="269"/>
            <ac:spMk id="20" creationId="{8D71EDA1-87BF-4D5D-AB79-F346FD19278A}"/>
          </ac:spMkLst>
        </pc:spChg>
        <pc:spChg chg="add del">
          <ac:chgData name="David Perez" userId="de741b1c12ff9df1" providerId="LiveId" clId="{A47D1F4C-C434-43FC-BEE6-EBF35A6FD357}" dt="2023-08-23T19:33:48.448" v="1499" actId="26606"/>
          <ac:spMkLst>
            <pc:docMk/>
            <pc:sldMk cId="2738337745" sldId="269"/>
            <ac:spMk id="21" creationId="{CD9FE4EF-C4D8-49A0-B2FF-81D8DB7D8A24}"/>
          </ac:spMkLst>
        </pc:spChg>
        <pc:spChg chg="add del">
          <ac:chgData name="David Perez" userId="de741b1c12ff9df1" providerId="LiveId" clId="{A47D1F4C-C434-43FC-BEE6-EBF35A6FD357}" dt="2023-08-23T19:33:48.448" v="1499" actId="26606"/>
          <ac:spMkLst>
            <pc:docMk/>
            <pc:sldMk cId="2738337745" sldId="269"/>
            <ac:spMk id="22" creationId="{4300840D-0A0B-4512-BACA-B439D5B9C57C}"/>
          </ac:spMkLst>
        </pc:spChg>
        <pc:spChg chg="add del">
          <ac:chgData name="David Perez" userId="de741b1c12ff9df1" providerId="LiveId" clId="{A47D1F4C-C434-43FC-BEE6-EBF35A6FD357}" dt="2023-08-23T19:33:48.448" v="1499" actId="26606"/>
          <ac:spMkLst>
            <pc:docMk/>
            <pc:sldMk cId="2738337745" sldId="269"/>
            <ac:spMk id="23" creationId="{38FAA1A1-D861-433F-88FA-1E9D6FD31D11}"/>
          </ac:spMkLst>
        </pc:spChg>
        <pc:spChg chg="add del">
          <ac:chgData name="David Perez" userId="de741b1c12ff9df1" providerId="LiveId" clId="{A47D1F4C-C434-43FC-BEE6-EBF35A6FD357}" dt="2023-08-23T19:33:54.696" v="1501" actId="26606"/>
          <ac:spMkLst>
            <pc:docMk/>
            <pc:sldMk cId="2738337745" sldId="269"/>
            <ac:spMk id="25" creationId="{1BB867FF-FC45-48F7-8104-F89BE54909F1}"/>
          </ac:spMkLst>
        </pc:spChg>
        <pc:spChg chg="add del">
          <ac:chgData name="David Perez" userId="de741b1c12ff9df1" providerId="LiveId" clId="{A47D1F4C-C434-43FC-BEE6-EBF35A6FD357}" dt="2023-08-23T19:33:54.696" v="1501" actId="26606"/>
          <ac:spMkLst>
            <pc:docMk/>
            <pc:sldMk cId="2738337745" sldId="269"/>
            <ac:spMk id="26" creationId="{8BB56887-D0D5-4F0C-9E19-7247EB83C8B7}"/>
          </ac:spMkLst>
        </pc:spChg>
        <pc:spChg chg="add del">
          <ac:chgData name="David Perez" userId="de741b1c12ff9df1" providerId="LiveId" clId="{A47D1F4C-C434-43FC-BEE6-EBF35A6FD357}" dt="2023-08-23T19:33:54.696" v="1501" actId="26606"/>
          <ac:spMkLst>
            <pc:docMk/>
            <pc:sldMk cId="2738337745" sldId="269"/>
            <ac:spMk id="27" creationId="{081E4A58-353D-44AE-B2FC-2A74E2E400F7}"/>
          </ac:spMkLst>
        </pc:spChg>
        <pc:spChg chg="add del">
          <ac:chgData name="David Perez" userId="de741b1c12ff9df1" providerId="LiveId" clId="{A47D1F4C-C434-43FC-BEE6-EBF35A6FD357}" dt="2023-08-23T19:33:58.113" v="1503" actId="26606"/>
          <ac:spMkLst>
            <pc:docMk/>
            <pc:sldMk cId="2738337745" sldId="269"/>
            <ac:spMk id="29" creationId="{DBF61EA3-B236-439E-9C0B-340980D56BEE}"/>
          </ac:spMkLst>
        </pc:spChg>
        <pc:spChg chg="add del">
          <ac:chgData name="David Perez" userId="de741b1c12ff9df1" providerId="LiveId" clId="{A47D1F4C-C434-43FC-BEE6-EBF35A6FD357}" dt="2023-08-23T19:33:58.113" v="1503" actId="26606"/>
          <ac:spMkLst>
            <pc:docMk/>
            <pc:sldMk cId="2738337745" sldId="269"/>
            <ac:spMk id="33" creationId="{E659831F-0D9A-4C63-9EBB-8435B85A440F}"/>
          </ac:spMkLst>
        </pc:spChg>
        <pc:spChg chg="add del">
          <ac:chgData name="David Perez" userId="de741b1c12ff9df1" providerId="LiveId" clId="{A47D1F4C-C434-43FC-BEE6-EBF35A6FD357}" dt="2023-08-23T19:34:02.438" v="1505" actId="26606"/>
          <ac:spMkLst>
            <pc:docMk/>
            <pc:sldMk cId="2738337745" sldId="269"/>
            <ac:spMk id="35" creationId="{4BC99CB9-DDAD-44A2-8A1C-E3AF4E72DF5C}"/>
          </ac:spMkLst>
        </pc:spChg>
        <pc:spChg chg="add del">
          <ac:chgData name="David Perez" userId="de741b1c12ff9df1" providerId="LiveId" clId="{A47D1F4C-C434-43FC-BEE6-EBF35A6FD357}" dt="2023-08-23T19:34:02.438" v="1505" actId="26606"/>
          <ac:spMkLst>
            <pc:docMk/>
            <pc:sldMk cId="2738337745" sldId="269"/>
            <ac:spMk id="36" creationId="{64053CBF-3932-45FF-8285-EE5146085F3A}"/>
          </ac:spMkLst>
        </pc:spChg>
        <pc:spChg chg="add del">
          <ac:chgData name="David Perez" userId="de741b1c12ff9df1" providerId="LiveId" clId="{A47D1F4C-C434-43FC-BEE6-EBF35A6FD357}" dt="2023-08-23T19:34:22.647" v="1507" actId="26606"/>
          <ac:spMkLst>
            <pc:docMk/>
            <pc:sldMk cId="2738337745" sldId="269"/>
            <ac:spMk id="48" creationId="{EDDBB197-D710-4A4F-A9CA-FD2177498BE8}"/>
          </ac:spMkLst>
        </pc:spChg>
        <pc:spChg chg="add del">
          <ac:chgData name="David Perez" userId="de741b1c12ff9df1" providerId="LiveId" clId="{A47D1F4C-C434-43FC-BEE6-EBF35A6FD357}" dt="2023-08-23T19:34:22.647" v="1507" actId="26606"/>
          <ac:spMkLst>
            <pc:docMk/>
            <pc:sldMk cId="2738337745" sldId="269"/>
            <ac:spMk id="49" creationId="{975D1CFA-2CDB-4B64-BD9F-85744E8DA12F}"/>
          </ac:spMkLst>
        </pc:spChg>
        <pc:spChg chg="add del">
          <ac:chgData name="David Perez" userId="de741b1c12ff9df1" providerId="LiveId" clId="{A47D1F4C-C434-43FC-BEE6-EBF35A6FD357}" dt="2023-08-23T19:41:59.973" v="1542" actId="26606"/>
          <ac:spMkLst>
            <pc:docMk/>
            <pc:sldMk cId="2738337745" sldId="269"/>
            <ac:spMk id="56" creationId="{04812C46-200A-4DEB-A05E-3ED6C68C2387}"/>
          </ac:spMkLst>
        </pc:spChg>
        <pc:spChg chg="add del">
          <ac:chgData name="David Perez" userId="de741b1c12ff9df1" providerId="LiveId" clId="{A47D1F4C-C434-43FC-BEE6-EBF35A6FD357}" dt="2023-08-23T19:41:59.973" v="1542" actId="26606"/>
          <ac:spMkLst>
            <pc:docMk/>
            <pc:sldMk cId="2738337745" sldId="269"/>
            <ac:spMk id="58" creationId="{D1EA859B-E555-4109-94F3-6700E046E008}"/>
          </ac:spMkLst>
        </pc:spChg>
        <pc:spChg chg="add">
          <ac:chgData name="David Perez" userId="de741b1c12ff9df1" providerId="LiveId" clId="{A47D1F4C-C434-43FC-BEE6-EBF35A6FD357}" dt="2023-08-23T19:41:59.973" v="1542" actId="26606"/>
          <ac:spMkLst>
            <pc:docMk/>
            <pc:sldMk cId="2738337745" sldId="269"/>
            <ac:spMk id="60" creationId="{04812C46-200A-4DEB-A05E-3ED6C68C2387}"/>
          </ac:spMkLst>
        </pc:spChg>
        <pc:spChg chg="add">
          <ac:chgData name="David Perez" userId="de741b1c12ff9df1" providerId="LiveId" clId="{A47D1F4C-C434-43FC-BEE6-EBF35A6FD357}" dt="2023-08-23T19:41:59.973" v="1542" actId="26606"/>
          <ac:spMkLst>
            <pc:docMk/>
            <pc:sldMk cId="2738337745" sldId="269"/>
            <ac:spMk id="61" creationId="{D1EA859B-E555-4109-94F3-6700E046E008}"/>
          </ac:spMkLst>
        </pc:spChg>
        <pc:spChg chg="add del">
          <ac:chgData name="David Perez" userId="de741b1c12ff9df1" providerId="LiveId" clId="{A47D1F4C-C434-43FC-BEE6-EBF35A6FD357}" dt="2023-08-23T19:41:32.748" v="1541" actId="26606"/>
          <ac:spMkLst>
            <pc:docMk/>
            <pc:sldMk cId="2738337745" sldId="269"/>
            <ac:spMk id="63" creationId="{04812C46-200A-4DEB-A05E-3ED6C68C2387}"/>
          </ac:spMkLst>
        </pc:spChg>
        <pc:spChg chg="add del">
          <ac:chgData name="David Perez" userId="de741b1c12ff9df1" providerId="LiveId" clId="{A47D1F4C-C434-43FC-BEE6-EBF35A6FD357}" dt="2023-08-23T19:41:32.748" v="1541" actId="26606"/>
          <ac:spMkLst>
            <pc:docMk/>
            <pc:sldMk cId="2738337745" sldId="269"/>
            <ac:spMk id="65" creationId="{D1EA859B-E555-4109-94F3-6700E046E008}"/>
          </ac:spMkLst>
        </pc:spChg>
        <pc:grpChg chg="add del">
          <ac:chgData name="David Perez" userId="de741b1c12ff9df1" providerId="LiveId" clId="{A47D1F4C-C434-43FC-BEE6-EBF35A6FD357}" dt="2023-08-23T19:33:32.975" v="1493" actId="26606"/>
          <ac:grpSpMkLst>
            <pc:docMk/>
            <pc:sldMk cId="2738337745" sldId="269"/>
            <ac:grpSpMk id="14" creationId="{5EFBDE31-BB3E-6CFC-23CD-B5976DA38438}"/>
          </ac:grpSpMkLst>
        </pc:grpChg>
        <pc:grpChg chg="add del">
          <ac:chgData name="David Perez" userId="de741b1c12ff9df1" providerId="LiveId" clId="{A47D1F4C-C434-43FC-BEE6-EBF35A6FD357}" dt="2023-08-23T19:33:58.113" v="1503" actId="26606"/>
          <ac:grpSpMkLst>
            <pc:docMk/>
            <pc:sldMk cId="2738337745" sldId="269"/>
            <ac:grpSpMk id="30" creationId="{28FAF094-D087-493F-8DF9-A486C2D6BBAA}"/>
          </ac:grpSpMkLst>
        </pc:grpChg>
        <pc:grpChg chg="add del">
          <ac:chgData name="David Perez" userId="de741b1c12ff9df1" providerId="LiveId" clId="{A47D1F4C-C434-43FC-BEE6-EBF35A6FD357}" dt="2023-08-23T19:34:02.438" v="1505" actId="26606"/>
          <ac:grpSpMkLst>
            <pc:docMk/>
            <pc:sldMk cId="2738337745" sldId="269"/>
            <ac:grpSpMk id="37" creationId="{2E751C04-BEA6-446B-A678-9C74819EBD4C}"/>
          </ac:grpSpMkLst>
        </pc:grpChg>
        <pc:grpChg chg="add del">
          <ac:chgData name="David Perez" userId="de741b1c12ff9df1" providerId="LiveId" clId="{A47D1F4C-C434-43FC-BEE6-EBF35A6FD357}" dt="2023-08-23T19:34:02.438" v="1505" actId="26606"/>
          <ac:grpSpMkLst>
            <pc:docMk/>
            <pc:sldMk cId="2738337745" sldId="269"/>
            <ac:grpSpMk id="42" creationId="{B63ACBA3-DEFD-4C6D-BBA0-64468FA99C2D}"/>
          </ac:grpSpMkLst>
        </pc:grpChg>
        <pc:grpChg chg="add del">
          <ac:chgData name="David Perez" userId="de741b1c12ff9df1" providerId="LiveId" clId="{A47D1F4C-C434-43FC-BEE6-EBF35A6FD357}" dt="2023-08-23T19:34:22.647" v="1507" actId="26606"/>
          <ac:grpSpMkLst>
            <pc:docMk/>
            <pc:sldMk cId="2738337745" sldId="269"/>
            <ac:grpSpMk id="50" creationId="{25EE5136-01F1-466C-962D-BA9B4C6757AA}"/>
          </ac:grpSpMkLst>
        </pc:grpChg>
        <pc:picChg chg="add del">
          <ac:chgData name="David Perez" userId="de741b1c12ff9df1" providerId="LiveId" clId="{A47D1F4C-C434-43FC-BEE6-EBF35A6FD357}" dt="2023-08-23T19:33:30.055" v="1491" actId="26606"/>
          <ac:picMkLst>
            <pc:docMk/>
            <pc:sldMk cId="2738337745" sldId="269"/>
            <ac:picMk id="5" creationId="{659A05E3-4E64-D953-2CB7-7053A7AD8FDF}"/>
          </ac:picMkLst>
        </pc:picChg>
        <pc:picChg chg="add del">
          <ac:chgData name="David Perez" userId="de741b1c12ff9df1" providerId="LiveId" clId="{A47D1F4C-C434-43FC-BEE6-EBF35A6FD357}" dt="2023-08-23T19:34:22.647" v="1507" actId="26606"/>
          <ac:picMkLst>
            <pc:docMk/>
            <pc:sldMk cId="2738337745" sldId="269"/>
            <ac:picMk id="7" creationId="{C6D6C2A8-306C-872E-26EE-0E22A78DB13C}"/>
          </ac:picMkLst>
        </pc:picChg>
        <pc:picChg chg="add del">
          <ac:chgData name="David Perez" userId="de741b1c12ff9df1" providerId="LiveId" clId="{A47D1F4C-C434-43FC-BEE6-EBF35A6FD357}" dt="2023-08-23T19:33:32.975" v="1493" actId="26606"/>
          <ac:picMkLst>
            <pc:docMk/>
            <pc:sldMk cId="2738337745" sldId="269"/>
            <ac:picMk id="13" creationId="{B250C7FF-53B2-B3DA-A2FA-01AA5573D9DA}"/>
          </ac:picMkLst>
        </pc:picChg>
        <pc:picChg chg="add del">
          <ac:chgData name="David Perez" userId="de741b1c12ff9df1" providerId="LiveId" clId="{A47D1F4C-C434-43FC-BEE6-EBF35A6FD357}" dt="2023-08-23T19:33:41.388" v="1495" actId="26606"/>
          <ac:picMkLst>
            <pc:docMk/>
            <pc:sldMk cId="2738337745" sldId="269"/>
            <ac:picMk id="18" creationId="{9543EBBB-9409-2661-D210-025209527176}"/>
          </ac:picMkLst>
        </pc:picChg>
        <pc:picChg chg="add del mod">
          <ac:chgData name="David Perez" userId="de741b1c12ff9df1" providerId="LiveId" clId="{A47D1F4C-C434-43FC-BEE6-EBF35A6FD357}" dt="2023-08-23T19:45:39.415" v="1563" actId="478"/>
          <ac:picMkLst>
            <pc:docMk/>
            <pc:sldMk cId="2738337745" sldId="269"/>
            <ac:picMk id="57" creationId="{659A05E3-4E64-D953-2CB7-7053A7AD8FDF}"/>
          </ac:picMkLst>
        </pc:picChg>
        <pc:cxnChg chg="add del">
          <ac:chgData name="David Perez" userId="de741b1c12ff9df1" providerId="LiveId" clId="{A47D1F4C-C434-43FC-BEE6-EBF35A6FD357}" dt="2023-08-23T19:33:41.388" v="1495" actId="26606"/>
          <ac:cxnSpMkLst>
            <pc:docMk/>
            <pc:sldMk cId="2738337745" sldId="269"/>
            <ac:cxnSpMk id="17" creationId="{1503BFE4-729B-D9D0-C17B-501E6AF1127A}"/>
          </ac:cxnSpMkLst>
        </pc:cxnChg>
      </pc:sldChg>
      <pc:sldChg chg="add">
        <pc:chgData name="David Perez" userId="de741b1c12ff9df1" providerId="LiveId" clId="{A47D1F4C-C434-43FC-BEE6-EBF35A6FD357}" dt="2023-08-23T20:18:23.622" v="1734" actId="2890"/>
        <pc:sldMkLst>
          <pc:docMk/>
          <pc:sldMk cId="444326311" sldId="270"/>
        </pc:sldMkLst>
      </pc:sldChg>
      <pc:sldChg chg="addSp delSp modSp new del mod setBg">
        <pc:chgData name="David Perez" userId="de741b1c12ff9df1" providerId="LiveId" clId="{A47D1F4C-C434-43FC-BEE6-EBF35A6FD357}" dt="2023-08-23T23:50:50.771" v="4558" actId="47"/>
        <pc:sldMkLst>
          <pc:docMk/>
          <pc:sldMk cId="3161794788" sldId="271"/>
        </pc:sldMkLst>
        <pc:spChg chg="add mod">
          <ac:chgData name="David Perez" userId="de741b1c12ff9df1" providerId="LiveId" clId="{A47D1F4C-C434-43FC-BEE6-EBF35A6FD357}" dt="2023-08-23T22:56:12.957" v="4402" actId="20577"/>
          <ac:spMkLst>
            <pc:docMk/>
            <pc:sldMk cId="3161794788" sldId="271"/>
            <ac:spMk id="2" creationId="{C7813621-01FA-D407-F780-12481B691AAE}"/>
          </ac:spMkLst>
        </pc:spChg>
        <pc:picChg chg="add del mod">
          <ac:chgData name="David Perez" userId="de741b1c12ff9df1" providerId="LiveId" clId="{A47D1F4C-C434-43FC-BEE6-EBF35A6FD357}" dt="2023-08-23T21:01:10.435" v="2239" actId="478"/>
          <ac:picMkLst>
            <pc:docMk/>
            <pc:sldMk cId="3161794788" sldId="271"/>
            <ac:picMk id="4" creationId="{FE20A2FE-7ED6-577C-78A8-8C7B414B4894}"/>
          </ac:picMkLst>
        </pc:picChg>
      </pc:sldChg>
      <pc:sldChg chg="addSp delSp modSp new mod setBg">
        <pc:chgData name="David Perez" userId="de741b1c12ff9df1" providerId="LiveId" clId="{A47D1F4C-C434-43FC-BEE6-EBF35A6FD357}" dt="2023-08-23T21:20:48.782" v="2489" actId="20577"/>
        <pc:sldMkLst>
          <pc:docMk/>
          <pc:sldMk cId="2618036083" sldId="272"/>
        </pc:sldMkLst>
        <pc:spChg chg="add mod">
          <ac:chgData name="David Perez" userId="de741b1c12ff9df1" providerId="LiveId" clId="{A47D1F4C-C434-43FC-BEE6-EBF35A6FD357}" dt="2023-08-23T21:20:48.782" v="2489" actId="20577"/>
          <ac:spMkLst>
            <pc:docMk/>
            <pc:sldMk cId="2618036083" sldId="272"/>
            <ac:spMk id="4" creationId="{2D8C14E5-737B-AC1A-FEE2-84A9C1EFE922}"/>
          </ac:spMkLst>
        </pc:spChg>
        <pc:spChg chg="add del">
          <ac:chgData name="David Perez" userId="de741b1c12ff9df1" providerId="LiveId" clId="{A47D1F4C-C434-43FC-BEE6-EBF35A6FD357}" dt="2023-08-23T21:12:07.139" v="2260" actId="26606"/>
          <ac:spMkLst>
            <pc:docMk/>
            <pc:sldMk cId="2618036083" sldId="272"/>
            <ac:spMk id="8" creationId="{32BC26D8-82FB-445E-AA49-62A77D7C1EE0}"/>
          </ac:spMkLst>
        </pc:spChg>
        <pc:spChg chg="add del">
          <ac:chgData name="David Perez" userId="de741b1c12ff9df1" providerId="LiveId" clId="{A47D1F4C-C434-43FC-BEE6-EBF35A6FD357}" dt="2023-08-23T21:12:07.139" v="2260" actId="26606"/>
          <ac:spMkLst>
            <pc:docMk/>
            <pc:sldMk cId="2618036083" sldId="272"/>
            <ac:spMk id="10" creationId="{CB44330D-EA18-4254-AA95-EB49948539B8}"/>
          </ac:spMkLst>
        </pc:spChg>
        <pc:spChg chg="add del">
          <ac:chgData name="David Perez" userId="de741b1c12ff9df1" providerId="LiveId" clId="{A47D1F4C-C434-43FC-BEE6-EBF35A6FD357}" dt="2023-08-23T21:12:19.027" v="2262" actId="26606"/>
          <ac:spMkLst>
            <pc:docMk/>
            <pc:sldMk cId="2618036083" sldId="272"/>
            <ac:spMk id="12" creationId="{29FDB030-9B49-4CED-8CCD-4D99382388AC}"/>
          </ac:spMkLst>
        </pc:spChg>
        <pc:spChg chg="add del">
          <ac:chgData name="David Perez" userId="de741b1c12ff9df1" providerId="LiveId" clId="{A47D1F4C-C434-43FC-BEE6-EBF35A6FD357}" dt="2023-08-23T21:12:19.027" v="2262" actId="26606"/>
          <ac:spMkLst>
            <pc:docMk/>
            <pc:sldMk cId="2618036083" sldId="272"/>
            <ac:spMk id="13" creationId="{F3060C83-F051-4F0E-ABAD-AA0DFC48B218}"/>
          </ac:spMkLst>
        </pc:spChg>
        <pc:spChg chg="add del">
          <ac:chgData name="David Perez" userId="de741b1c12ff9df1" providerId="LiveId" clId="{A47D1F4C-C434-43FC-BEE6-EBF35A6FD357}" dt="2023-08-23T21:12:19.027" v="2262" actId="26606"/>
          <ac:spMkLst>
            <pc:docMk/>
            <pc:sldMk cId="2618036083" sldId="272"/>
            <ac:spMk id="14" creationId="{3783CA14-24A1-485C-8B30-D6A5D87987AD}"/>
          </ac:spMkLst>
        </pc:spChg>
        <pc:spChg chg="add del">
          <ac:chgData name="David Perez" userId="de741b1c12ff9df1" providerId="LiveId" clId="{A47D1F4C-C434-43FC-BEE6-EBF35A6FD357}" dt="2023-08-23T21:12:19.027" v="2262" actId="26606"/>
          <ac:spMkLst>
            <pc:docMk/>
            <pc:sldMk cId="2618036083" sldId="272"/>
            <ac:spMk id="15" creationId="{83C98ABE-055B-441F-B07E-44F97F083C39}"/>
          </ac:spMkLst>
        </pc:spChg>
        <pc:spChg chg="add del">
          <ac:chgData name="David Perez" userId="de741b1c12ff9df1" providerId="LiveId" clId="{A47D1F4C-C434-43FC-BEE6-EBF35A6FD357}" dt="2023-08-23T21:12:19.027" v="2262" actId="26606"/>
          <ac:spMkLst>
            <pc:docMk/>
            <pc:sldMk cId="2618036083" sldId="272"/>
            <ac:spMk id="16" creationId="{9A97C86A-04D6-40F7-AE84-31AB43E6A846}"/>
          </ac:spMkLst>
        </pc:spChg>
        <pc:spChg chg="add del">
          <ac:chgData name="David Perez" userId="de741b1c12ff9df1" providerId="LiveId" clId="{A47D1F4C-C434-43FC-BEE6-EBF35A6FD357}" dt="2023-08-23T21:12:19.027" v="2262" actId="26606"/>
          <ac:spMkLst>
            <pc:docMk/>
            <pc:sldMk cId="2618036083" sldId="272"/>
            <ac:spMk id="18" creationId="{FF9F2414-84E8-453E-B1F3-389FDE8192D9}"/>
          </ac:spMkLst>
        </pc:spChg>
        <pc:spChg chg="add del">
          <ac:chgData name="David Perez" userId="de741b1c12ff9df1" providerId="LiveId" clId="{A47D1F4C-C434-43FC-BEE6-EBF35A6FD357}" dt="2023-08-23T21:12:19.027" v="2262" actId="26606"/>
          <ac:spMkLst>
            <pc:docMk/>
            <pc:sldMk cId="2618036083" sldId="272"/>
            <ac:spMk id="20" creationId="{3ECA69A1-7536-43AC-85EF-C7106179F5ED}"/>
          </ac:spMkLst>
        </pc:spChg>
        <pc:spChg chg="add del">
          <ac:chgData name="David Perez" userId="de741b1c12ff9df1" providerId="LiveId" clId="{A47D1F4C-C434-43FC-BEE6-EBF35A6FD357}" dt="2023-08-23T21:12:23.246" v="2264" actId="26606"/>
          <ac:spMkLst>
            <pc:docMk/>
            <pc:sldMk cId="2618036083" sldId="272"/>
            <ac:spMk id="22" creationId="{6D5872A3-CFF8-4F36-8446-6F1B04585A91}"/>
          </ac:spMkLst>
        </pc:spChg>
        <pc:spChg chg="add del">
          <ac:chgData name="David Perez" userId="de741b1c12ff9df1" providerId="LiveId" clId="{A47D1F4C-C434-43FC-BEE6-EBF35A6FD357}" dt="2023-08-23T21:12:23.246" v="2264" actId="26606"/>
          <ac:spMkLst>
            <pc:docMk/>
            <pc:sldMk cId="2618036083" sldId="272"/>
            <ac:spMk id="25" creationId="{5E2C537D-FECA-4C7F-A65B-F82518B3A196}"/>
          </ac:spMkLst>
        </pc:spChg>
        <pc:spChg chg="add del">
          <ac:chgData name="David Perez" userId="de741b1c12ff9df1" providerId="LiveId" clId="{A47D1F4C-C434-43FC-BEE6-EBF35A6FD357}" dt="2023-08-23T21:12:24.707" v="2266" actId="26606"/>
          <ac:spMkLst>
            <pc:docMk/>
            <pc:sldMk cId="2618036083" sldId="272"/>
            <ac:spMk id="27" creationId="{1500B4A4-B1F1-41EA-886A-B8A210DBCA3B}"/>
          </ac:spMkLst>
        </pc:spChg>
        <pc:spChg chg="add del">
          <ac:chgData name="David Perez" userId="de741b1c12ff9df1" providerId="LiveId" clId="{A47D1F4C-C434-43FC-BEE6-EBF35A6FD357}" dt="2023-08-23T21:12:24.707" v="2266" actId="26606"/>
          <ac:spMkLst>
            <pc:docMk/>
            <pc:sldMk cId="2618036083" sldId="272"/>
            <ac:spMk id="28" creationId="{5E55A99C-0BDC-4DBE-8E40-9FA66F629FA1}"/>
          </ac:spMkLst>
        </pc:spChg>
        <pc:spChg chg="add del">
          <ac:chgData name="David Perez" userId="de741b1c12ff9df1" providerId="LiveId" clId="{A47D1F4C-C434-43FC-BEE6-EBF35A6FD357}" dt="2023-08-23T21:12:35.965" v="2268" actId="26606"/>
          <ac:spMkLst>
            <pc:docMk/>
            <pc:sldMk cId="2618036083" sldId="272"/>
            <ac:spMk id="30" creationId="{3DAD86CA-8235-409B-982B-5E7A033E2392}"/>
          </ac:spMkLst>
        </pc:spChg>
        <pc:spChg chg="add del">
          <ac:chgData name="David Perez" userId="de741b1c12ff9df1" providerId="LiveId" clId="{A47D1F4C-C434-43FC-BEE6-EBF35A6FD357}" dt="2023-08-23T21:12:35.965" v="2268" actId="26606"/>
          <ac:spMkLst>
            <pc:docMk/>
            <pc:sldMk cId="2618036083" sldId="272"/>
            <ac:spMk id="31" creationId="{9F234FBA-3501-47B4-AE0C-AA4AFBC8F603}"/>
          </ac:spMkLst>
        </pc:spChg>
        <pc:spChg chg="add del">
          <ac:chgData name="David Perez" userId="de741b1c12ff9df1" providerId="LiveId" clId="{A47D1F4C-C434-43FC-BEE6-EBF35A6FD357}" dt="2023-08-23T21:12:35.965" v="2268" actId="26606"/>
          <ac:spMkLst>
            <pc:docMk/>
            <pc:sldMk cId="2618036083" sldId="272"/>
            <ac:spMk id="32" creationId="{B5EF893B-0491-416E-9D33-BADE9600792A}"/>
          </ac:spMkLst>
        </pc:spChg>
        <pc:spChg chg="add del">
          <ac:chgData name="David Perez" userId="de741b1c12ff9df1" providerId="LiveId" clId="{A47D1F4C-C434-43FC-BEE6-EBF35A6FD357}" dt="2023-08-23T21:13:13.571" v="2280" actId="26606"/>
          <ac:spMkLst>
            <pc:docMk/>
            <pc:sldMk cId="2618036083" sldId="272"/>
            <ac:spMk id="35" creationId="{AB8C311F-7253-4AED-9701-7FC0708C41C7}"/>
          </ac:spMkLst>
        </pc:spChg>
        <pc:spChg chg="add del">
          <ac:chgData name="David Perez" userId="de741b1c12ff9df1" providerId="LiveId" clId="{A47D1F4C-C434-43FC-BEE6-EBF35A6FD357}" dt="2023-08-23T21:13:13.571" v="2280" actId="26606"/>
          <ac:spMkLst>
            <pc:docMk/>
            <pc:sldMk cId="2618036083" sldId="272"/>
            <ac:spMk id="36" creationId="{E2384209-CB15-4CDF-9D31-C44FD9A3F20D}"/>
          </ac:spMkLst>
        </pc:spChg>
        <pc:spChg chg="add del">
          <ac:chgData name="David Perez" userId="de741b1c12ff9df1" providerId="LiveId" clId="{A47D1F4C-C434-43FC-BEE6-EBF35A6FD357}" dt="2023-08-23T21:13:13.571" v="2280" actId="26606"/>
          <ac:spMkLst>
            <pc:docMk/>
            <pc:sldMk cId="2618036083" sldId="272"/>
            <ac:spMk id="37" creationId="{2633B3B5-CC90-43F0-8714-D31D1F3F0209}"/>
          </ac:spMkLst>
        </pc:spChg>
        <pc:spChg chg="add del">
          <ac:chgData name="David Perez" userId="de741b1c12ff9df1" providerId="LiveId" clId="{A47D1F4C-C434-43FC-BEE6-EBF35A6FD357}" dt="2023-08-23T21:13:13.571" v="2280" actId="26606"/>
          <ac:spMkLst>
            <pc:docMk/>
            <pc:sldMk cId="2618036083" sldId="272"/>
            <ac:spMk id="38" creationId="{A8D57A06-A426-446D-B02C-A2DC6B62E45E}"/>
          </ac:spMkLst>
        </pc:spChg>
        <pc:spChg chg="add del">
          <ac:chgData name="David Perez" userId="de741b1c12ff9df1" providerId="LiveId" clId="{A47D1F4C-C434-43FC-BEE6-EBF35A6FD357}" dt="2023-08-23T21:12:53.584" v="2271" actId="26606"/>
          <ac:spMkLst>
            <pc:docMk/>
            <pc:sldMk cId="2618036083" sldId="272"/>
            <ac:spMk id="43" creationId="{AB8C311F-7253-4AED-9701-7FC0708C41C7}"/>
          </ac:spMkLst>
        </pc:spChg>
        <pc:spChg chg="add del">
          <ac:chgData name="David Perez" userId="de741b1c12ff9df1" providerId="LiveId" clId="{A47D1F4C-C434-43FC-BEE6-EBF35A6FD357}" dt="2023-08-23T21:12:53.584" v="2271" actId="26606"/>
          <ac:spMkLst>
            <pc:docMk/>
            <pc:sldMk cId="2618036083" sldId="272"/>
            <ac:spMk id="45" creationId="{E2384209-CB15-4CDF-9D31-C44FD9A3F20D}"/>
          </ac:spMkLst>
        </pc:spChg>
        <pc:spChg chg="add del">
          <ac:chgData name="David Perez" userId="de741b1c12ff9df1" providerId="LiveId" clId="{A47D1F4C-C434-43FC-BEE6-EBF35A6FD357}" dt="2023-08-23T21:12:53.584" v="2271" actId="26606"/>
          <ac:spMkLst>
            <pc:docMk/>
            <pc:sldMk cId="2618036083" sldId="272"/>
            <ac:spMk id="47" creationId="{2633B3B5-CC90-43F0-8714-D31D1F3F0209}"/>
          </ac:spMkLst>
        </pc:spChg>
        <pc:spChg chg="add del">
          <ac:chgData name="David Perez" userId="de741b1c12ff9df1" providerId="LiveId" clId="{A47D1F4C-C434-43FC-BEE6-EBF35A6FD357}" dt="2023-08-23T21:12:53.584" v="2271" actId="26606"/>
          <ac:spMkLst>
            <pc:docMk/>
            <pc:sldMk cId="2618036083" sldId="272"/>
            <ac:spMk id="49" creationId="{A8D57A06-A426-446D-B02C-A2DC6B62E45E}"/>
          </ac:spMkLst>
        </pc:spChg>
        <pc:spChg chg="add del">
          <ac:chgData name="David Perez" userId="de741b1c12ff9df1" providerId="LiveId" clId="{A47D1F4C-C434-43FC-BEE6-EBF35A6FD357}" dt="2023-08-23T21:12:55.950" v="2273" actId="26606"/>
          <ac:spMkLst>
            <pc:docMk/>
            <pc:sldMk cId="2618036083" sldId="272"/>
            <ac:spMk id="51" creationId="{AB8C311F-7253-4AED-9701-7FC0708C41C7}"/>
          </ac:spMkLst>
        </pc:spChg>
        <pc:spChg chg="add del">
          <ac:chgData name="David Perez" userId="de741b1c12ff9df1" providerId="LiveId" clId="{A47D1F4C-C434-43FC-BEE6-EBF35A6FD357}" dt="2023-08-23T21:12:55.950" v="2273" actId="26606"/>
          <ac:spMkLst>
            <pc:docMk/>
            <pc:sldMk cId="2618036083" sldId="272"/>
            <ac:spMk id="52" creationId="{E2384209-CB15-4CDF-9D31-C44FD9A3F20D}"/>
          </ac:spMkLst>
        </pc:spChg>
        <pc:spChg chg="add del">
          <ac:chgData name="David Perez" userId="de741b1c12ff9df1" providerId="LiveId" clId="{A47D1F4C-C434-43FC-BEE6-EBF35A6FD357}" dt="2023-08-23T21:12:55.950" v="2273" actId="26606"/>
          <ac:spMkLst>
            <pc:docMk/>
            <pc:sldMk cId="2618036083" sldId="272"/>
            <ac:spMk id="53" creationId="{2633B3B5-CC90-43F0-8714-D31D1F3F0209}"/>
          </ac:spMkLst>
        </pc:spChg>
        <pc:spChg chg="add del">
          <ac:chgData name="David Perez" userId="de741b1c12ff9df1" providerId="LiveId" clId="{A47D1F4C-C434-43FC-BEE6-EBF35A6FD357}" dt="2023-08-23T21:12:55.950" v="2273" actId="26606"/>
          <ac:spMkLst>
            <pc:docMk/>
            <pc:sldMk cId="2618036083" sldId="272"/>
            <ac:spMk id="54" creationId="{A8D57A06-A426-446D-B02C-A2DC6B62E45E}"/>
          </ac:spMkLst>
        </pc:spChg>
        <pc:spChg chg="add del">
          <ac:chgData name="David Perez" userId="de741b1c12ff9df1" providerId="LiveId" clId="{A47D1F4C-C434-43FC-BEE6-EBF35A6FD357}" dt="2023-08-23T21:12:58.005" v="2275" actId="26606"/>
          <ac:spMkLst>
            <pc:docMk/>
            <pc:sldMk cId="2618036083" sldId="272"/>
            <ac:spMk id="56" creationId="{AB8C311F-7253-4AED-9701-7FC0708C41C7}"/>
          </ac:spMkLst>
        </pc:spChg>
        <pc:spChg chg="add del">
          <ac:chgData name="David Perez" userId="de741b1c12ff9df1" providerId="LiveId" clId="{A47D1F4C-C434-43FC-BEE6-EBF35A6FD357}" dt="2023-08-23T21:12:58.005" v="2275" actId="26606"/>
          <ac:spMkLst>
            <pc:docMk/>
            <pc:sldMk cId="2618036083" sldId="272"/>
            <ac:spMk id="57" creationId="{E2384209-CB15-4CDF-9D31-C44FD9A3F20D}"/>
          </ac:spMkLst>
        </pc:spChg>
        <pc:spChg chg="add del">
          <ac:chgData name="David Perez" userId="de741b1c12ff9df1" providerId="LiveId" clId="{A47D1F4C-C434-43FC-BEE6-EBF35A6FD357}" dt="2023-08-23T21:12:58.005" v="2275" actId="26606"/>
          <ac:spMkLst>
            <pc:docMk/>
            <pc:sldMk cId="2618036083" sldId="272"/>
            <ac:spMk id="58" creationId="{2633B3B5-CC90-43F0-8714-D31D1F3F0209}"/>
          </ac:spMkLst>
        </pc:spChg>
        <pc:spChg chg="add del">
          <ac:chgData name="David Perez" userId="de741b1c12ff9df1" providerId="LiveId" clId="{A47D1F4C-C434-43FC-BEE6-EBF35A6FD357}" dt="2023-08-23T21:12:58.005" v="2275" actId="26606"/>
          <ac:spMkLst>
            <pc:docMk/>
            <pc:sldMk cId="2618036083" sldId="272"/>
            <ac:spMk id="59" creationId="{A8D57A06-A426-446D-B02C-A2DC6B62E45E}"/>
          </ac:spMkLst>
        </pc:spChg>
        <pc:spChg chg="add del">
          <ac:chgData name="David Perez" userId="de741b1c12ff9df1" providerId="LiveId" clId="{A47D1F4C-C434-43FC-BEE6-EBF35A6FD357}" dt="2023-08-23T21:13:03.659" v="2277" actId="26606"/>
          <ac:spMkLst>
            <pc:docMk/>
            <pc:sldMk cId="2618036083" sldId="272"/>
            <ac:spMk id="61" creationId="{AB8C311F-7253-4AED-9701-7FC0708C41C7}"/>
          </ac:spMkLst>
        </pc:spChg>
        <pc:spChg chg="add del">
          <ac:chgData name="David Perez" userId="de741b1c12ff9df1" providerId="LiveId" clId="{A47D1F4C-C434-43FC-BEE6-EBF35A6FD357}" dt="2023-08-23T21:13:03.659" v="2277" actId="26606"/>
          <ac:spMkLst>
            <pc:docMk/>
            <pc:sldMk cId="2618036083" sldId="272"/>
            <ac:spMk id="62" creationId="{E2384209-CB15-4CDF-9D31-C44FD9A3F20D}"/>
          </ac:spMkLst>
        </pc:spChg>
        <pc:spChg chg="add del">
          <ac:chgData name="David Perez" userId="de741b1c12ff9df1" providerId="LiveId" clId="{A47D1F4C-C434-43FC-BEE6-EBF35A6FD357}" dt="2023-08-23T21:13:03.659" v="2277" actId="26606"/>
          <ac:spMkLst>
            <pc:docMk/>
            <pc:sldMk cId="2618036083" sldId="272"/>
            <ac:spMk id="63" creationId="{2633B3B5-CC90-43F0-8714-D31D1F3F0209}"/>
          </ac:spMkLst>
        </pc:spChg>
        <pc:spChg chg="add del">
          <ac:chgData name="David Perez" userId="de741b1c12ff9df1" providerId="LiveId" clId="{A47D1F4C-C434-43FC-BEE6-EBF35A6FD357}" dt="2023-08-23T21:13:03.659" v="2277" actId="26606"/>
          <ac:spMkLst>
            <pc:docMk/>
            <pc:sldMk cId="2618036083" sldId="272"/>
            <ac:spMk id="64" creationId="{A8D57A06-A426-446D-B02C-A2DC6B62E45E}"/>
          </ac:spMkLst>
        </pc:spChg>
        <pc:spChg chg="add del">
          <ac:chgData name="David Perez" userId="de741b1c12ff9df1" providerId="LiveId" clId="{A47D1F4C-C434-43FC-BEE6-EBF35A6FD357}" dt="2023-08-23T21:13:13.571" v="2279" actId="26606"/>
          <ac:spMkLst>
            <pc:docMk/>
            <pc:sldMk cId="2618036083" sldId="272"/>
            <ac:spMk id="66" creationId="{AB8C311F-7253-4AED-9701-7FC0708C41C7}"/>
          </ac:spMkLst>
        </pc:spChg>
        <pc:spChg chg="add del">
          <ac:chgData name="David Perez" userId="de741b1c12ff9df1" providerId="LiveId" clId="{A47D1F4C-C434-43FC-BEE6-EBF35A6FD357}" dt="2023-08-23T21:13:13.571" v="2279" actId="26606"/>
          <ac:spMkLst>
            <pc:docMk/>
            <pc:sldMk cId="2618036083" sldId="272"/>
            <ac:spMk id="67" creationId="{FD073016-B734-483B-8953-5BADEE145112}"/>
          </ac:spMkLst>
        </pc:spChg>
        <pc:spChg chg="add del">
          <ac:chgData name="David Perez" userId="de741b1c12ff9df1" providerId="LiveId" clId="{A47D1F4C-C434-43FC-BEE6-EBF35A6FD357}" dt="2023-08-23T21:13:13.571" v="2279" actId="26606"/>
          <ac:spMkLst>
            <pc:docMk/>
            <pc:sldMk cId="2618036083" sldId="272"/>
            <ac:spMk id="68" creationId="{90A7EAB6-59D3-4325-8DE6-E0CA4009CE53}"/>
          </ac:spMkLst>
        </pc:spChg>
        <pc:spChg chg="add del">
          <ac:chgData name="David Perez" userId="de741b1c12ff9df1" providerId="LiveId" clId="{A47D1F4C-C434-43FC-BEE6-EBF35A6FD357}" dt="2023-08-23T21:13:13.571" v="2279" actId="26606"/>
          <ac:spMkLst>
            <pc:docMk/>
            <pc:sldMk cId="2618036083" sldId="272"/>
            <ac:spMk id="69" creationId="{A8D57A06-A426-446D-B02C-A2DC6B62E45E}"/>
          </ac:spMkLst>
        </pc:spChg>
        <pc:spChg chg="add">
          <ac:chgData name="David Perez" userId="de741b1c12ff9df1" providerId="LiveId" clId="{A47D1F4C-C434-43FC-BEE6-EBF35A6FD357}" dt="2023-08-23T21:13:13.571" v="2280" actId="26606"/>
          <ac:spMkLst>
            <pc:docMk/>
            <pc:sldMk cId="2618036083" sldId="272"/>
            <ac:spMk id="71" creationId="{AB8C311F-7253-4AED-9701-7FC0708C41C7}"/>
          </ac:spMkLst>
        </pc:spChg>
        <pc:spChg chg="add">
          <ac:chgData name="David Perez" userId="de741b1c12ff9df1" providerId="LiveId" clId="{A47D1F4C-C434-43FC-BEE6-EBF35A6FD357}" dt="2023-08-23T21:13:13.571" v="2280" actId="26606"/>
          <ac:spMkLst>
            <pc:docMk/>
            <pc:sldMk cId="2618036083" sldId="272"/>
            <ac:spMk id="72" creationId="{E2384209-CB15-4CDF-9D31-C44FD9A3F20D}"/>
          </ac:spMkLst>
        </pc:spChg>
        <pc:spChg chg="add">
          <ac:chgData name="David Perez" userId="de741b1c12ff9df1" providerId="LiveId" clId="{A47D1F4C-C434-43FC-BEE6-EBF35A6FD357}" dt="2023-08-23T21:13:13.571" v="2280" actId="26606"/>
          <ac:spMkLst>
            <pc:docMk/>
            <pc:sldMk cId="2618036083" sldId="272"/>
            <ac:spMk id="73" creationId="{2633B3B5-CC90-43F0-8714-D31D1F3F0209}"/>
          </ac:spMkLst>
        </pc:spChg>
        <pc:spChg chg="add">
          <ac:chgData name="David Perez" userId="de741b1c12ff9df1" providerId="LiveId" clId="{A47D1F4C-C434-43FC-BEE6-EBF35A6FD357}" dt="2023-08-23T21:13:13.571" v="2280" actId="26606"/>
          <ac:spMkLst>
            <pc:docMk/>
            <pc:sldMk cId="2618036083" sldId="272"/>
            <ac:spMk id="74" creationId="{A8D57A06-A426-446D-B02C-A2DC6B62E45E}"/>
          </ac:spMkLst>
        </pc:spChg>
        <pc:grpChg chg="add del">
          <ac:chgData name="David Perez" userId="de741b1c12ff9df1" providerId="LiveId" clId="{A47D1F4C-C434-43FC-BEE6-EBF35A6FD357}" dt="2023-08-23T21:12:23.246" v="2264" actId="26606"/>
          <ac:grpSpMkLst>
            <pc:docMk/>
            <pc:sldMk cId="2618036083" sldId="272"/>
            <ac:grpSpMk id="23" creationId="{47EC0934-1503-4296-A688-FC4E83E3F60F}"/>
          </ac:grpSpMkLst>
        </pc:grpChg>
        <pc:picChg chg="add del mod">
          <ac:chgData name="David Perez" userId="de741b1c12ff9df1" providerId="LiveId" clId="{A47D1F4C-C434-43FC-BEE6-EBF35A6FD357}" dt="2023-08-23T21:17:52.229" v="2378" actId="478"/>
          <ac:picMkLst>
            <pc:docMk/>
            <pc:sldMk cId="2618036083" sldId="272"/>
            <ac:picMk id="3" creationId="{25A23A40-AB00-AC2F-9D0B-4028A743BD7C}"/>
          </ac:picMkLst>
        </pc:picChg>
        <pc:picChg chg="add mod">
          <ac:chgData name="David Perez" userId="de741b1c12ff9df1" providerId="LiveId" clId="{A47D1F4C-C434-43FC-BEE6-EBF35A6FD357}" dt="2023-08-23T21:17:57.825" v="2379" actId="931"/>
          <ac:picMkLst>
            <pc:docMk/>
            <pc:sldMk cId="2618036083" sldId="272"/>
            <ac:picMk id="6" creationId="{A6CD13AD-E73A-98B8-48D3-04E0AE5EFB42}"/>
          </ac:picMkLst>
        </pc:picChg>
        <pc:cxnChg chg="add del">
          <ac:chgData name="David Perez" userId="de741b1c12ff9df1" providerId="LiveId" clId="{A47D1F4C-C434-43FC-BEE6-EBF35A6FD357}" dt="2023-08-23T21:12:35.965" v="2268" actId="26606"/>
          <ac:cxnSpMkLst>
            <pc:docMk/>
            <pc:sldMk cId="2618036083" sldId="272"/>
            <ac:cxnSpMk id="33" creationId="{469F4FF8-F8B0-4630-BA1B-0D8B324CD5FF}"/>
          </ac:cxnSpMkLst>
        </pc:cxnChg>
      </pc:sldChg>
      <pc:sldChg chg="addSp delSp modSp add mod">
        <pc:chgData name="David Perez" userId="de741b1c12ff9df1" providerId="LiveId" clId="{A47D1F4C-C434-43FC-BEE6-EBF35A6FD357}" dt="2023-08-23T21:20:39.522" v="2482" actId="20577"/>
        <pc:sldMkLst>
          <pc:docMk/>
          <pc:sldMk cId="1388618942" sldId="273"/>
        </pc:sldMkLst>
        <pc:spChg chg="mod">
          <ac:chgData name="David Perez" userId="de741b1c12ff9df1" providerId="LiveId" clId="{A47D1F4C-C434-43FC-BEE6-EBF35A6FD357}" dt="2023-08-23T21:20:39.522" v="2482" actId="20577"/>
          <ac:spMkLst>
            <pc:docMk/>
            <pc:sldMk cId="1388618942" sldId="273"/>
            <ac:spMk id="4" creationId="{2D8C14E5-737B-AC1A-FEE2-84A9C1EFE922}"/>
          </ac:spMkLst>
        </pc:spChg>
        <pc:picChg chg="del">
          <ac:chgData name="David Perez" userId="de741b1c12ff9df1" providerId="LiveId" clId="{A47D1F4C-C434-43FC-BEE6-EBF35A6FD357}" dt="2023-08-23T21:15:30.768" v="2316" actId="478"/>
          <ac:picMkLst>
            <pc:docMk/>
            <pc:sldMk cId="1388618942" sldId="273"/>
            <ac:picMk id="3" creationId="{25A23A40-AB00-AC2F-9D0B-4028A743BD7C}"/>
          </ac:picMkLst>
        </pc:picChg>
        <pc:picChg chg="add mod">
          <ac:chgData name="David Perez" userId="de741b1c12ff9df1" providerId="LiveId" clId="{A47D1F4C-C434-43FC-BEE6-EBF35A6FD357}" dt="2023-08-23T21:15:45.260" v="2317" actId="931"/>
          <ac:picMkLst>
            <pc:docMk/>
            <pc:sldMk cId="1388618942" sldId="273"/>
            <ac:picMk id="5" creationId="{FC585B5E-FE45-6226-BDA6-E363DF5378FA}"/>
          </ac:picMkLst>
        </pc:picChg>
      </pc:sldChg>
      <pc:sldChg chg="addSp delSp modSp add mod">
        <pc:chgData name="David Perez" userId="de741b1c12ff9df1" providerId="LiveId" clId="{A47D1F4C-C434-43FC-BEE6-EBF35A6FD357}" dt="2023-08-23T21:20:30.165" v="2475" actId="20577"/>
        <pc:sldMkLst>
          <pc:docMk/>
          <pc:sldMk cId="2888042215" sldId="274"/>
        </pc:sldMkLst>
        <pc:spChg chg="mod">
          <ac:chgData name="David Perez" userId="de741b1c12ff9df1" providerId="LiveId" clId="{A47D1F4C-C434-43FC-BEE6-EBF35A6FD357}" dt="2023-08-23T21:20:30.165" v="2475" actId="20577"/>
          <ac:spMkLst>
            <pc:docMk/>
            <pc:sldMk cId="2888042215" sldId="274"/>
            <ac:spMk id="4" creationId="{2D8C14E5-737B-AC1A-FEE2-84A9C1EFE922}"/>
          </ac:spMkLst>
        </pc:spChg>
        <pc:picChg chg="add mod">
          <ac:chgData name="David Perez" userId="de741b1c12ff9df1" providerId="LiveId" clId="{A47D1F4C-C434-43FC-BEE6-EBF35A6FD357}" dt="2023-08-23T21:17:06.681" v="2375" actId="931"/>
          <ac:picMkLst>
            <pc:docMk/>
            <pc:sldMk cId="2888042215" sldId="274"/>
            <ac:picMk id="3" creationId="{2E6F7CAC-C9A0-56CA-0663-0C867E2E6759}"/>
          </ac:picMkLst>
        </pc:picChg>
        <pc:picChg chg="del">
          <ac:chgData name="David Perez" userId="de741b1c12ff9df1" providerId="LiveId" clId="{A47D1F4C-C434-43FC-BEE6-EBF35A6FD357}" dt="2023-08-23T21:16:59.015" v="2374" actId="478"/>
          <ac:picMkLst>
            <pc:docMk/>
            <pc:sldMk cId="2888042215" sldId="274"/>
            <ac:picMk id="5" creationId="{FC585B5E-FE45-6226-BDA6-E363DF5378FA}"/>
          </ac:picMkLst>
        </pc:picChg>
      </pc:sldChg>
      <pc:sldChg chg="addSp delSp modSp add mod">
        <pc:chgData name="David Perez" userId="de741b1c12ff9df1" providerId="LiveId" clId="{A47D1F4C-C434-43FC-BEE6-EBF35A6FD357}" dt="2023-08-23T21:20:20.677" v="2474" actId="20577"/>
        <pc:sldMkLst>
          <pc:docMk/>
          <pc:sldMk cId="1431884773" sldId="275"/>
        </pc:sldMkLst>
        <pc:spChg chg="mod">
          <ac:chgData name="David Perez" userId="de741b1c12ff9df1" providerId="LiveId" clId="{A47D1F4C-C434-43FC-BEE6-EBF35A6FD357}" dt="2023-08-23T21:20:20.677" v="2474" actId="20577"/>
          <ac:spMkLst>
            <pc:docMk/>
            <pc:sldMk cId="1431884773" sldId="275"/>
            <ac:spMk id="4" creationId="{2D8C14E5-737B-AC1A-FEE2-84A9C1EFE922}"/>
          </ac:spMkLst>
        </pc:spChg>
        <pc:picChg chg="del">
          <ac:chgData name="David Perez" userId="de741b1c12ff9df1" providerId="LiveId" clId="{A47D1F4C-C434-43FC-BEE6-EBF35A6FD357}" dt="2023-08-23T21:19:42.741" v="2383" actId="478"/>
          <ac:picMkLst>
            <pc:docMk/>
            <pc:sldMk cId="1431884773" sldId="275"/>
            <ac:picMk id="3" creationId="{2E6F7CAC-C9A0-56CA-0663-0C867E2E6759}"/>
          </ac:picMkLst>
        </pc:picChg>
        <pc:picChg chg="add mod">
          <ac:chgData name="David Perez" userId="de741b1c12ff9df1" providerId="LiveId" clId="{A47D1F4C-C434-43FC-BEE6-EBF35A6FD357}" dt="2023-08-23T21:19:49.537" v="2384" actId="931"/>
          <ac:picMkLst>
            <pc:docMk/>
            <pc:sldMk cId="1431884773" sldId="275"/>
            <ac:picMk id="5" creationId="{0A141C15-9DE2-03FD-D61C-D1404B7C90C0}"/>
          </ac:picMkLst>
        </pc:picChg>
      </pc:sldChg>
      <pc:sldChg chg="addSp delSp modSp add mod ord">
        <pc:chgData name="David Perez" userId="de741b1c12ff9df1" providerId="LiveId" clId="{A47D1F4C-C434-43FC-BEE6-EBF35A6FD357}" dt="2023-08-23T22:30:34.746" v="4283" actId="20577"/>
        <pc:sldMkLst>
          <pc:docMk/>
          <pc:sldMk cId="1302185950" sldId="276"/>
        </pc:sldMkLst>
        <pc:spChg chg="add mod">
          <ac:chgData name="David Perez" userId="de741b1c12ff9df1" providerId="LiveId" clId="{A47D1F4C-C434-43FC-BEE6-EBF35A6FD357}" dt="2023-08-23T21:40:06.193" v="2772" actId="20577"/>
          <ac:spMkLst>
            <pc:docMk/>
            <pc:sldMk cId="1302185950" sldId="276"/>
            <ac:spMk id="2" creationId="{A874C451-CE9B-D771-3350-79A0F1EF079B}"/>
          </ac:spMkLst>
        </pc:spChg>
        <pc:spChg chg="mod">
          <ac:chgData name="David Perez" userId="de741b1c12ff9df1" providerId="LiveId" clId="{A47D1F4C-C434-43FC-BEE6-EBF35A6FD357}" dt="2023-08-23T22:30:34.746" v="4283" actId="20577"/>
          <ac:spMkLst>
            <pc:docMk/>
            <pc:sldMk cId="1302185950" sldId="276"/>
            <ac:spMk id="4" creationId="{2D8C14E5-737B-AC1A-FEE2-84A9C1EFE922}"/>
          </ac:spMkLst>
        </pc:spChg>
        <pc:picChg chg="del">
          <ac:chgData name="David Perez" userId="de741b1c12ff9df1" providerId="LiveId" clId="{A47D1F4C-C434-43FC-BEE6-EBF35A6FD357}" dt="2023-08-23T21:23:08.341" v="2491" actId="478"/>
          <ac:picMkLst>
            <pc:docMk/>
            <pc:sldMk cId="1302185950" sldId="276"/>
            <ac:picMk id="5" creationId="{0A141C15-9DE2-03FD-D61C-D1404B7C90C0}"/>
          </ac:picMkLst>
        </pc:picChg>
      </pc:sldChg>
      <pc:sldChg chg="addSp delSp modSp add mod ord">
        <pc:chgData name="David Perez" userId="de741b1c12ff9df1" providerId="LiveId" clId="{A47D1F4C-C434-43FC-BEE6-EBF35A6FD357}" dt="2023-08-24T14:10:12.601" v="4603" actId="20577"/>
        <pc:sldMkLst>
          <pc:docMk/>
          <pc:sldMk cId="1449880710" sldId="277"/>
        </pc:sldMkLst>
        <pc:spChg chg="mod">
          <ac:chgData name="David Perez" userId="de741b1c12ff9df1" providerId="LiveId" clId="{A47D1F4C-C434-43FC-BEE6-EBF35A6FD357}" dt="2023-08-24T14:10:12.601" v="4603" actId="20577"/>
          <ac:spMkLst>
            <pc:docMk/>
            <pc:sldMk cId="1449880710" sldId="277"/>
            <ac:spMk id="4" creationId="{2D8C14E5-737B-AC1A-FEE2-84A9C1EFE922}"/>
          </ac:spMkLst>
        </pc:spChg>
        <pc:picChg chg="add mod">
          <ac:chgData name="David Perez" userId="de741b1c12ff9df1" providerId="LiveId" clId="{A47D1F4C-C434-43FC-BEE6-EBF35A6FD357}" dt="2023-08-23T21:46:14.909" v="2846" actId="931"/>
          <ac:picMkLst>
            <pc:docMk/>
            <pc:sldMk cId="1449880710" sldId="277"/>
            <ac:picMk id="3" creationId="{4B855AA3-E603-0B7A-5714-AE236E6981BB}"/>
          </ac:picMkLst>
        </pc:picChg>
        <pc:picChg chg="del">
          <ac:chgData name="David Perez" userId="de741b1c12ff9df1" providerId="LiveId" clId="{A47D1F4C-C434-43FC-BEE6-EBF35A6FD357}" dt="2023-08-23T21:45:57.988" v="2845" actId="478"/>
          <ac:picMkLst>
            <pc:docMk/>
            <pc:sldMk cId="1449880710" sldId="277"/>
            <ac:picMk id="5" creationId="{0A141C15-9DE2-03FD-D61C-D1404B7C90C0}"/>
          </ac:picMkLst>
        </pc:picChg>
      </pc:sldChg>
      <pc:sldChg chg="addSp delSp modSp add mod">
        <pc:chgData name="David Perez" userId="de741b1c12ff9df1" providerId="LiveId" clId="{A47D1F4C-C434-43FC-BEE6-EBF35A6FD357}" dt="2023-08-24T14:10:27.645" v="4660" actId="20577"/>
        <pc:sldMkLst>
          <pc:docMk/>
          <pc:sldMk cId="4056834058" sldId="278"/>
        </pc:sldMkLst>
        <pc:spChg chg="mod">
          <ac:chgData name="David Perez" userId="de741b1c12ff9df1" providerId="LiveId" clId="{A47D1F4C-C434-43FC-BEE6-EBF35A6FD357}" dt="2023-08-24T14:10:27.645" v="4660" actId="20577"/>
          <ac:spMkLst>
            <pc:docMk/>
            <pc:sldMk cId="4056834058" sldId="278"/>
            <ac:spMk id="4" creationId="{2D8C14E5-737B-AC1A-FEE2-84A9C1EFE922}"/>
          </ac:spMkLst>
        </pc:spChg>
        <pc:picChg chg="del">
          <ac:chgData name="David Perez" userId="de741b1c12ff9df1" providerId="LiveId" clId="{A47D1F4C-C434-43FC-BEE6-EBF35A6FD357}" dt="2023-08-23T21:47:08.126" v="2896" actId="478"/>
          <ac:picMkLst>
            <pc:docMk/>
            <pc:sldMk cId="4056834058" sldId="278"/>
            <ac:picMk id="3" creationId="{4B855AA3-E603-0B7A-5714-AE236E6981BB}"/>
          </ac:picMkLst>
        </pc:picChg>
        <pc:picChg chg="add mod">
          <ac:chgData name="David Perez" userId="de741b1c12ff9df1" providerId="LiveId" clId="{A47D1F4C-C434-43FC-BEE6-EBF35A6FD357}" dt="2023-08-23T21:47:14.812" v="2897" actId="931"/>
          <ac:picMkLst>
            <pc:docMk/>
            <pc:sldMk cId="4056834058" sldId="278"/>
            <ac:picMk id="5" creationId="{85E712B5-86A4-93E3-48D7-7CC17484A9E5}"/>
          </ac:picMkLst>
        </pc:picChg>
      </pc:sldChg>
      <pc:sldChg chg="addSp delSp modSp add mod">
        <pc:chgData name="David Perez" userId="de741b1c12ff9df1" providerId="LiveId" clId="{A47D1F4C-C434-43FC-BEE6-EBF35A6FD357}" dt="2023-08-24T14:10:42.696" v="4700" actId="20577"/>
        <pc:sldMkLst>
          <pc:docMk/>
          <pc:sldMk cId="3982603764" sldId="279"/>
        </pc:sldMkLst>
        <pc:spChg chg="mod">
          <ac:chgData name="David Perez" userId="de741b1c12ff9df1" providerId="LiveId" clId="{A47D1F4C-C434-43FC-BEE6-EBF35A6FD357}" dt="2023-08-24T14:10:42.696" v="4700" actId="20577"/>
          <ac:spMkLst>
            <pc:docMk/>
            <pc:sldMk cId="3982603764" sldId="279"/>
            <ac:spMk id="4" creationId="{2D8C14E5-737B-AC1A-FEE2-84A9C1EFE922}"/>
          </ac:spMkLst>
        </pc:spChg>
        <pc:picChg chg="add mod">
          <ac:chgData name="David Perez" userId="de741b1c12ff9df1" providerId="LiveId" clId="{A47D1F4C-C434-43FC-BEE6-EBF35A6FD357}" dt="2023-08-23T21:47:57.883" v="2936" actId="931"/>
          <ac:picMkLst>
            <pc:docMk/>
            <pc:sldMk cId="3982603764" sldId="279"/>
            <ac:picMk id="3" creationId="{A592EA1A-7531-7D28-1150-B99CCAA0E7AA}"/>
          </ac:picMkLst>
        </pc:picChg>
        <pc:picChg chg="del">
          <ac:chgData name="David Perez" userId="de741b1c12ff9df1" providerId="LiveId" clId="{A47D1F4C-C434-43FC-BEE6-EBF35A6FD357}" dt="2023-08-23T21:47:51.204" v="2935" actId="478"/>
          <ac:picMkLst>
            <pc:docMk/>
            <pc:sldMk cId="3982603764" sldId="279"/>
            <ac:picMk id="5" creationId="{85E712B5-86A4-93E3-48D7-7CC17484A9E5}"/>
          </ac:picMkLst>
        </pc:picChg>
      </pc:sldChg>
      <pc:sldChg chg="addSp delSp modSp add mod">
        <pc:chgData name="David Perez" userId="de741b1c12ff9df1" providerId="LiveId" clId="{A47D1F4C-C434-43FC-BEE6-EBF35A6FD357}" dt="2023-08-24T14:10:53.840" v="4736" actId="20577"/>
        <pc:sldMkLst>
          <pc:docMk/>
          <pc:sldMk cId="189358354" sldId="280"/>
        </pc:sldMkLst>
        <pc:spChg chg="mod">
          <ac:chgData name="David Perez" userId="de741b1c12ff9df1" providerId="LiveId" clId="{A47D1F4C-C434-43FC-BEE6-EBF35A6FD357}" dt="2023-08-24T14:10:53.840" v="4736" actId="20577"/>
          <ac:spMkLst>
            <pc:docMk/>
            <pc:sldMk cId="189358354" sldId="280"/>
            <ac:spMk id="4" creationId="{2D8C14E5-737B-AC1A-FEE2-84A9C1EFE922}"/>
          </ac:spMkLst>
        </pc:spChg>
        <pc:picChg chg="del">
          <ac:chgData name="David Perez" userId="de741b1c12ff9df1" providerId="LiveId" clId="{A47D1F4C-C434-43FC-BEE6-EBF35A6FD357}" dt="2023-08-23T21:51:18.702" v="3034" actId="478"/>
          <ac:picMkLst>
            <pc:docMk/>
            <pc:sldMk cId="189358354" sldId="280"/>
            <ac:picMk id="3" creationId="{A592EA1A-7531-7D28-1150-B99CCAA0E7AA}"/>
          </ac:picMkLst>
        </pc:picChg>
        <pc:picChg chg="add mod">
          <ac:chgData name="David Perez" userId="de741b1c12ff9df1" providerId="LiveId" clId="{A47D1F4C-C434-43FC-BEE6-EBF35A6FD357}" dt="2023-08-23T21:51:25.105" v="3035" actId="931"/>
          <ac:picMkLst>
            <pc:docMk/>
            <pc:sldMk cId="189358354" sldId="280"/>
            <ac:picMk id="5" creationId="{EFB8EB51-F6B9-97D1-EC34-9020CBBA9E34}"/>
          </ac:picMkLst>
        </pc:picChg>
      </pc:sldChg>
      <pc:sldChg chg="addSp delSp modSp add mod">
        <pc:chgData name="David Perez" userId="de741b1c12ff9df1" providerId="LiveId" clId="{A47D1F4C-C434-43FC-BEE6-EBF35A6FD357}" dt="2023-08-24T14:11:11.625" v="4770" actId="20577"/>
        <pc:sldMkLst>
          <pc:docMk/>
          <pc:sldMk cId="3210455489" sldId="281"/>
        </pc:sldMkLst>
        <pc:spChg chg="mod">
          <ac:chgData name="David Perez" userId="de741b1c12ff9df1" providerId="LiveId" clId="{A47D1F4C-C434-43FC-BEE6-EBF35A6FD357}" dt="2023-08-24T14:11:11.625" v="4770" actId="20577"/>
          <ac:spMkLst>
            <pc:docMk/>
            <pc:sldMk cId="3210455489" sldId="281"/>
            <ac:spMk id="4" creationId="{2D8C14E5-737B-AC1A-FEE2-84A9C1EFE922}"/>
          </ac:spMkLst>
        </pc:spChg>
        <pc:picChg chg="add del mod">
          <ac:chgData name="David Perez" userId="de741b1c12ff9df1" providerId="LiveId" clId="{A47D1F4C-C434-43FC-BEE6-EBF35A6FD357}" dt="2023-08-23T22:45:47.052" v="4286" actId="478"/>
          <ac:picMkLst>
            <pc:docMk/>
            <pc:sldMk cId="3210455489" sldId="281"/>
            <ac:picMk id="3" creationId="{95724010-600F-8E0D-E2F2-93584E780E3B}"/>
          </ac:picMkLst>
        </pc:picChg>
        <pc:picChg chg="del">
          <ac:chgData name="David Perez" userId="de741b1c12ff9df1" providerId="LiveId" clId="{A47D1F4C-C434-43FC-BEE6-EBF35A6FD357}" dt="2023-08-23T21:51:46" v="3055" actId="478"/>
          <ac:picMkLst>
            <pc:docMk/>
            <pc:sldMk cId="3210455489" sldId="281"/>
            <ac:picMk id="5" creationId="{EFB8EB51-F6B9-97D1-EC34-9020CBBA9E34}"/>
          </ac:picMkLst>
        </pc:picChg>
        <pc:picChg chg="add mod">
          <ac:chgData name="David Perez" userId="de741b1c12ff9df1" providerId="LiveId" clId="{A47D1F4C-C434-43FC-BEE6-EBF35A6FD357}" dt="2023-08-23T22:45:53.432" v="4287" actId="931"/>
          <ac:picMkLst>
            <pc:docMk/>
            <pc:sldMk cId="3210455489" sldId="281"/>
            <ac:picMk id="7" creationId="{3D4246E5-81BA-F477-2A42-17109B9A62F8}"/>
          </ac:picMkLst>
        </pc:picChg>
      </pc:sldChg>
      <pc:sldChg chg="addSp delSp modSp add mod ord">
        <pc:chgData name="David Perez" userId="de741b1c12ff9df1" providerId="LiveId" clId="{A47D1F4C-C434-43FC-BEE6-EBF35A6FD357}" dt="2023-08-24T14:11:30.483" v="4795" actId="20577"/>
        <pc:sldMkLst>
          <pc:docMk/>
          <pc:sldMk cId="524468742" sldId="282"/>
        </pc:sldMkLst>
        <pc:spChg chg="mod">
          <ac:chgData name="David Perez" userId="de741b1c12ff9df1" providerId="LiveId" clId="{A47D1F4C-C434-43FC-BEE6-EBF35A6FD357}" dt="2023-08-24T14:11:30.483" v="4795" actId="20577"/>
          <ac:spMkLst>
            <pc:docMk/>
            <pc:sldMk cId="524468742" sldId="282"/>
            <ac:spMk id="4" creationId="{2D8C14E5-737B-AC1A-FEE2-84A9C1EFE922}"/>
          </ac:spMkLst>
        </pc:spChg>
        <pc:picChg chg="del">
          <ac:chgData name="David Perez" userId="de741b1c12ff9df1" providerId="LiveId" clId="{A47D1F4C-C434-43FC-BEE6-EBF35A6FD357}" dt="2023-08-23T21:55:34.539" v="3261" actId="478"/>
          <ac:picMkLst>
            <pc:docMk/>
            <pc:sldMk cId="524468742" sldId="282"/>
            <ac:picMk id="3" creationId="{95724010-600F-8E0D-E2F2-93584E780E3B}"/>
          </ac:picMkLst>
        </pc:picChg>
        <pc:picChg chg="add mod">
          <ac:chgData name="David Perez" userId="de741b1c12ff9df1" providerId="LiveId" clId="{A47D1F4C-C434-43FC-BEE6-EBF35A6FD357}" dt="2023-08-23T21:55:47.731" v="3262" actId="931"/>
          <ac:picMkLst>
            <pc:docMk/>
            <pc:sldMk cId="524468742" sldId="282"/>
            <ac:picMk id="5" creationId="{06B0EC4C-51C5-7CD1-40F2-C0BB8393CF95}"/>
          </ac:picMkLst>
        </pc:picChg>
      </pc:sldChg>
      <pc:sldChg chg="addSp delSp modSp add mod">
        <pc:chgData name="David Perez" userId="de741b1c12ff9df1" providerId="LiveId" clId="{A47D1F4C-C434-43FC-BEE6-EBF35A6FD357}" dt="2023-08-24T14:11:46.126" v="4827" actId="20577"/>
        <pc:sldMkLst>
          <pc:docMk/>
          <pc:sldMk cId="3724754958" sldId="283"/>
        </pc:sldMkLst>
        <pc:spChg chg="mod">
          <ac:chgData name="David Perez" userId="de741b1c12ff9df1" providerId="LiveId" clId="{A47D1F4C-C434-43FC-BEE6-EBF35A6FD357}" dt="2023-08-24T14:11:46.126" v="4827" actId="20577"/>
          <ac:spMkLst>
            <pc:docMk/>
            <pc:sldMk cId="3724754958" sldId="283"/>
            <ac:spMk id="4" creationId="{2D8C14E5-737B-AC1A-FEE2-84A9C1EFE922}"/>
          </ac:spMkLst>
        </pc:spChg>
        <pc:picChg chg="add mod">
          <ac:chgData name="David Perez" userId="de741b1c12ff9df1" providerId="LiveId" clId="{A47D1F4C-C434-43FC-BEE6-EBF35A6FD357}" dt="2023-08-23T21:56:40.014" v="3353" actId="931"/>
          <ac:picMkLst>
            <pc:docMk/>
            <pc:sldMk cId="3724754958" sldId="283"/>
            <ac:picMk id="3" creationId="{0A3FA123-46C8-2B09-A378-3932D6957376}"/>
          </ac:picMkLst>
        </pc:picChg>
        <pc:picChg chg="del">
          <ac:chgData name="David Perez" userId="de741b1c12ff9df1" providerId="LiveId" clId="{A47D1F4C-C434-43FC-BEE6-EBF35A6FD357}" dt="2023-08-23T21:56:33.058" v="3352" actId="478"/>
          <ac:picMkLst>
            <pc:docMk/>
            <pc:sldMk cId="3724754958" sldId="283"/>
            <ac:picMk id="5" creationId="{06B0EC4C-51C5-7CD1-40F2-C0BB8393CF95}"/>
          </ac:picMkLst>
        </pc:picChg>
      </pc:sldChg>
      <pc:sldChg chg="addSp delSp modSp add mod">
        <pc:chgData name="David Perez" userId="de741b1c12ff9df1" providerId="LiveId" clId="{A47D1F4C-C434-43FC-BEE6-EBF35A6FD357}" dt="2023-08-24T14:12:00.446" v="4847" actId="20577"/>
        <pc:sldMkLst>
          <pc:docMk/>
          <pc:sldMk cId="3867951002" sldId="284"/>
        </pc:sldMkLst>
        <pc:spChg chg="mod">
          <ac:chgData name="David Perez" userId="de741b1c12ff9df1" providerId="LiveId" clId="{A47D1F4C-C434-43FC-BEE6-EBF35A6FD357}" dt="2023-08-24T14:12:00.446" v="4847" actId="20577"/>
          <ac:spMkLst>
            <pc:docMk/>
            <pc:sldMk cId="3867951002" sldId="284"/>
            <ac:spMk id="4" creationId="{2D8C14E5-737B-AC1A-FEE2-84A9C1EFE922}"/>
          </ac:spMkLst>
        </pc:spChg>
        <pc:picChg chg="del">
          <ac:chgData name="David Perez" userId="de741b1c12ff9df1" providerId="LiveId" clId="{A47D1F4C-C434-43FC-BEE6-EBF35A6FD357}" dt="2023-08-23T21:57:34.695" v="3396" actId="478"/>
          <ac:picMkLst>
            <pc:docMk/>
            <pc:sldMk cId="3867951002" sldId="284"/>
            <ac:picMk id="3" creationId="{0A3FA123-46C8-2B09-A378-3932D6957376}"/>
          </ac:picMkLst>
        </pc:picChg>
        <pc:picChg chg="add mod">
          <ac:chgData name="David Perez" userId="de741b1c12ff9df1" providerId="LiveId" clId="{A47D1F4C-C434-43FC-BEE6-EBF35A6FD357}" dt="2023-08-23T21:57:41.492" v="3397" actId="931"/>
          <ac:picMkLst>
            <pc:docMk/>
            <pc:sldMk cId="3867951002" sldId="284"/>
            <ac:picMk id="5" creationId="{40C4ED21-EEF6-E567-B1A7-B58C3AF3C72C}"/>
          </ac:picMkLst>
        </pc:picChg>
      </pc:sldChg>
      <pc:sldChg chg="addSp delSp modSp add mod">
        <pc:chgData name="David Perez" userId="de741b1c12ff9df1" providerId="LiveId" clId="{A47D1F4C-C434-43FC-BEE6-EBF35A6FD357}" dt="2023-08-24T14:12:10.298" v="4869" actId="20577"/>
        <pc:sldMkLst>
          <pc:docMk/>
          <pc:sldMk cId="1008454947" sldId="285"/>
        </pc:sldMkLst>
        <pc:spChg chg="mod">
          <ac:chgData name="David Perez" userId="de741b1c12ff9df1" providerId="LiveId" clId="{A47D1F4C-C434-43FC-BEE6-EBF35A6FD357}" dt="2023-08-24T14:12:10.298" v="4869" actId="20577"/>
          <ac:spMkLst>
            <pc:docMk/>
            <pc:sldMk cId="1008454947" sldId="285"/>
            <ac:spMk id="4" creationId="{2D8C14E5-737B-AC1A-FEE2-84A9C1EFE922}"/>
          </ac:spMkLst>
        </pc:spChg>
        <pc:picChg chg="add mod">
          <ac:chgData name="David Perez" userId="de741b1c12ff9df1" providerId="LiveId" clId="{A47D1F4C-C434-43FC-BEE6-EBF35A6FD357}" dt="2023-08-23T21:58:30.016" v="3469" actId="931"/>
          <ac:picMkLst>
            <pc:docMk/>
            <pc:sldMk cId="1008454947" sldId="285"/>
            <ac:picMk id="3" creationId="{A7F3CB65-AFD0-4B3A-8327-AFAA453E49AE}"/>
          </ac:picMkLst>
        </pc:picChg>
        <pc:picChg chg="del">
          <ac:chgData name="David Perez" userId="de741b1c12ff9df1" providerId="LiveId" clId="{A47D1F4C-C434-43FC-BEE6-EBF35A6FD357}" dt="2023-08-23T21:58:23.513" v="3468" actId="478"/>
          <ac:picMkLst>
            <pc:docMk/>
            <pc:sldMk cId="1008454947" sldId="285"/>
            <ac:picMk id="5" creationId="{40C4ED21-EEF6-E567-B1A7-B58C3AF3C72C}"/>
          </ac:picMkLst>
        </pc:picChg>
      </pc:sldChg>
      <pc:sldChg chg="addSp delSp modSp add mod ord">
        <pc:chgData name="David Perez" userId="de741b1c12ff9df1" providerId="LiveId" clId="{A47D1F4C-C434-43FC-BEE6-EBF35A6FD357}" dt="2023-08-24T14:12:24.850" v="4899" actId="20577"/>
        <pc:sldMkLst>
          <pc:docMk/>
          <pc:sldMk cId="935432737" sldId="286"/>
        </pc:sldMkLst>
        <pc:spChg chg="mod">
          <ac:chgData name="David Perez" userId="de741b1c12ff9df1" providerId="LiveId" clId="{A47D1F4C-C434-43FC-BEE6-EBF35A6FD357}" dt="2023-08-24T14:12:24.850" v="4899" actId="20577"/>
          <ac:spMkLst>
            <pc:docMk/>
            <pc:sldMk cId="935432737" sldId="286"/>
            <ac:spMk id="4" creationId="{2D8C14E5-737B-AC1A-FEE2-84A9C1EFE922}"/>
          </ac:spMkLst>
        </pc:spChg>
        <pc:picChg chg="del">
          <ac:chgData name="David Perez" userId="de741b1c12ff9df1" providerId="LiveId" clId="{A47D1F4C-C434-43FC-BEE6-EBF35A6FD357}" dt="2023-08-23T22:02:01.663" v="3605" actId="478"/>
          <ac:picMkLst>
            <pc:docMk/>
            <pc:sldMk cId="935432737" sldId="286"/>
            <ac:picMk id="3" creationId="{A7F3CB65-AFD0-4B3A-8327-AFAA453E49AE}"/>
          </ac:picMkLst>
        </pc:picChg>
        <pc:picChg chg="add mod">
          <ac:chgData name="David Perez" userId="de741b1c12ff9df1" providerId="LiveId" clId="{A47D1F4C-C434-43FC-BEE6-EBF35A6FD357}" dt="2023-08-23T22:02:09.376" v="3606" actId="931"/>
          <ac:picMkLst>
            <pc:docMk/>
            <pc:sldMk cId="935432737" sldId="286"/>
            <ac:picMk id="5" creationId="{B557F559-DFCB-B05D-2CBA-A2E01A4CDE37}"/>
          </ac:picMkLst>
        </pc:picChg>
      </pc:sldChg>
      <pc:sldChg chg="addSp delSp modSp add mod">
        <pc:chgData name="David Perez" userId="de741b1c12ff9df1" providerId="LiveId" clId="{A47D1F4C-C434-43FC-BEE6-EBF35A6FD357}" dt="2023-08-24T14:12:35.738" v="4927" actId="20577"/>
        <pc:sldMkLst>
          <pc:docMk/>
          <pc:sldMk cId="916210801" sldId="287"/>
        </pc:sldMkLst>
        <pc:spChg chg="mod">
          <ac:chgData name="David Perez" userId="de741b1c12ff9df1" providerId="LiveId" clId="{A47D1F4C-C434-43FC-BEE6-EBF35A6FD357}" dt="2023-08-24T14:12:35.738" v="4927" actId="20577"/>
          <ac:spMkLst>
            <pc:docMk/>
            <pc:sldMk cId="916210801" sldId="287"/>
            <ac:spMk id="4" creationId="{2D8C14E5-737B-AC1A-FEE2-84A9C1EFE922}"/>
          </ac:spMkLst>
        </pc:spChg>
        <pc:picChg chg="add mod">
          <ac:chgData name="David Perez" userId="de741b1c12ff9df1" providerId="LiveId" clId="{A47D1F4C-C434-43FC-BEE6-EBF35A6FD357}" dt="2023-08-23T22:03:06.467" v="3683" actId="931"/>
          <ac:picMkLst>
            <pc:docMk/>
            <pc:sldMk cId="916210801" sldId="287"/>
            <ac:picMk id="3" creationId="{8EF11080-6AAC-AA90-C590-075C3AD27283}"/>
          </ac:picMkLst>
        </pc:picChg>
        <pc:picChg chg="del">
          <ac:chgData name="David Perez" userId="de741b1c12ff9df1" providerId="LiveId" clId="{A47D1F4C-C434-43FC-BEE6-EBF35A6FD357}" dt="2023-08-23T22:02:56.270" v="3682" actId="478"/>
          <ac:picMkLst>
            <pc:docMk/>
            <pc:sldMk cId="916210801" sldId="287"/>
            <ac:picMk id="5" creationId="{B557F559-DFCB-B05D-2CBA-A2E01A4CDE37}"/>
          </ac:picMkLst>
        </pc:picChg>
      </pc:sldChg>
      <pc:sldChg chg="addSp delSp modSp add mod">
        <pc:chgData name="David Perez" userId="de741b1c12ff9df1" providerId="LiveId" clId="{A47D1F4C-C434-43FC-BEE6-EBF35A6FD357}" dt="2023-08-24T14:12:45.823" v="4947" actId="20577"/>
        <pc:sldMkLst>
          <pc:docMk/>
          <pc:sldMk cId="1632078222" sldId="288"/>
        </pc:sldMkLst>
        <pc:spChg chg="mod">
          <ac:chgData name="David Perez" userId="de741b1c12ff9df1" providerId="LiveId" clId="{A47D1F4C-C434-43FC-BEE6-EBF35A6FD357}" dt="2023-08-24T14:12:45.823" v="4947" actId="20577"/>
          <ac:spMkLst>
            <pc:docMk/>
            <pc:sldMk cId="1632078222" sldId="288"/>
            <ac:spMk id="4" creationId="{2D8C14E5-737B-AC1A-FEE2-84A9C1EFE922}"/>
          </ac:spMkLst>
        </pc:spChg>
        <pc:picChg chg="del">
          <ac:chgData name="David Perez" userId="de741b1c12ff9df1" providerId="LiveId" clId="{A47D1F4C-C434-43FC-BEE6-EBF35A6FD357}" dt="2023-08-23T22:03:26.335" v="3718" actId="478"/>
          <ac:picMkLst>
            <pc:docMk/>
            <pc:sldMk cId="1632078222" sldId="288"/>
            <ac:picMk id="3" creationId="{8EF11080-6AAC-AA90-C590-075C3AD27283}"/>
          </ac:picMkLst>
        </pc:picChg>
        <pc:picChg chg="add mod">
          <ac:chgData name="David Perez" userId="de741b1c12ff9df1" providerId="LiveId" clId="{A47D1F4C-C434-43FC-BEE6-EBF35A6FD357}" dt="2023-08-23T22:03:54.604" v="3719" actId="931"/>
          <ac:picMkLst>
            <pc:docMk/>
            <pc:sldMk cId="1632078222" sldId="288"/>
            <ac:picMk id="5" creationId="{E54D4A1B-5319-1045-C475-34CB96DF07DE}"/>
          </ac:picMkLst>
        </pc:picChg>
      </pc:sldChg>
      <pc:sldChg chg="addSp delSp modSp add mod">
        <pc:chgData name="David Perez" userId="de741b1c12ff9df1" providerId="LiveId" clId="{A47D1F4C-C434-43FC-BEE6-EBF35A6FD357}" dt="2023-08-24T14:12:55.138" v="4963" actId="20577"/>
        <pc:sldMkLst>
          <pc:docMk/>
          <pc:sldMk cId="1336161754" sldId="289"/>
        </pc:sldMkLst>
        <pc:spChg chg="mod">
          <ac:chgData name="David Perez" userId="de741b1c12ff9df1" providerId="LiveId" clId="{A47D1F4C-C434-43FC-BEE6-EBF35A6FD357}" dt="2023-08-24T14:12:55.138" v="4963" actId="20577"/>
          <ac:spMkLst>
            <pc:docMk/>
            <pc:sldMk cId="1336161754" sldId="289"/>
            <ac:spMk id="4" creationId="{2D8C14E5-737B-AC1A-FEE2-84A9C1EFE922}"/>
          </ac:spMkLst>
        </pc:spChg>
        <pc:picChg chg="add mod">
          <ac:chgData name="David Perez" userId="de741b1c12ff9df1" providerId="LiveId" clId="{A47D1F4C-C434-43FC-BEE6-EBF35A6FD357}" dt="2023-08-23T22:04:53.003" v="3776" actId="931"/>
          <ac:picMkLst>
            <pc:docMk/>
            <pc:sldMk cId="1336161754" sldId="289"/>
            <ac:picMk id="3" creationId="{AD8B8FC1-A019-148B-ACC6-17AE77AED2C8}"/>
          </ac:picMkLst>
        </pc:picChg>
        <pc:picChg chg="del">
          <ac:chgData name="David Perez" userId="de741b1c12ff9df1" providerId="LiveId" clId="{A47D1F4C-C434-43FC-BEE6-EBF35A6FD357}" dt="2023-08-23T22:04:44.802" v="3775" actId="478"/>
          <ac:picMkLst>
            <pc:docMk/>
            <pc:sldMk cId="1336161754" sldId="289"/>
            <ac:picMk id="5" creationId="{E54D4A1B-5319-1045-C475-34CB96DF07DE}"/>
          </ac:picMkLst>
        </pc:picChg>
      </pc:sldChg>
      <pc:sldChg chg="addSp delSp modSp add mod ord">
        <pc:chgData name="David Perez" userId="de741b1c12ff9df1" providerId="LiveId" clId="{A47D1F4C-C434-43FC-BEE6-EBF35A6FD357}" dt="2023-08-23T22:06:33.067" v="3854" actId="20577"/>
        <pc:sldMkLst>
          <pc:docMk/>
          <pc:sldMk cId="3809801012" sldId="290"/>
        </pc:sldMkLst>
        <pc:spChg chg="mod">
          <ac:chgData name="David Perez" userId="de741b1c12ff9df1" providerId="LiveId" clId="{A47D1F4C-C434-43FC-BEE6-EBF35A6FD357}" dt="2023-08-23T22:06:33.067" v="3854" actId="20577"/>
          <ac:spMkLst>
            <pc:docMk/>
            <pc:sldMk cId="3809801012" sldId="290"/>
            <ac:spMk id="4" creationId="{2D8C14E5-737B-AC1A-FEE2-84A9C1EFE922}"/>
          </ac:spMkLst>
        </pc:spChg>
        <pc:picChg chg="del">
          <ac:chgData name="David Perez" userId="de741b1c12ff9df1" providerId="LiveId" clId="{A47D1F4C-C434-43FC-BEE6-EBF35A6FD357}" dt="2023-08-23T22:05:57.205" v="3797" actId="478"/>
          <ac:picMkLst>
            <pc:docMk/>
            <pc:sldMk cId="3809801012" sldId="290"/>
            <ac:picMk id="3" creationId="{AD8B8FC1-A019-148B-ACC6-17AE77AED2C8}"/>
          </ac:picMkLst>
        </pc:picChg>
        <pc:picChg chg="add mod">
          <ac:chgData name="David Perez" userId="de741b1c12ff9df1" providerId="LiveId" clId="{A47D1F4C-C434-43FC-BEE6-EBF35A6FD357}" dt="2023-08-23T22:06:07.194" v="3798" actId="931"/>
          <ac:picMkLst>
            <pc:docMk/>
            <pc:sldMk cId="3809801012" sldId="290"/>
            <ac:picMk id="5" creationId="{6F8B9BB9-D22E-F4F2-DAEC-A9E0DFB263DD}"/>
          </ac:picMkLst>
        </pc:picChg>
      </pc:sldChg>
      <pc:sldChg chg="addSp delSp modSp add mod">
        <pc:chgData name="David Perez" userId="de741b1c12ff9df1" providerId="LiveId" clId="{A47D1F4C-C434-43FC-BEE6-EBF35A6FD357}" dt="2023-08-23T22:07:10.382" v="3870" actId="20577"/>
        <pc:sldMkLst>
          <pc:docMk/>
          <pc:sldMk cId="3107000213" sldId="291"/>
        </pc:sldMkLst>
        <pc:spChg chg="mod">
          <ac:chgData name="David Perez" userId="de741b1c12ff9df1" providerId="LiveId" clId="{A47D1F4C-C434-43FC-BEE6-EBF35A6FD357}" dt="2023-08-23T22:07:10.382" v="3870" actId="20577"/>
          <ac:spMkLst>
            <pc:docMk/>
            <pc:sldMk cId="3107000213" sldId="291"/>
            <ac:spMk id="4" creationId="{2D8C14E5-737B-AC1A-FEE2-84A9C1EFE922}"/>
          </ac:spMkLst>
        </pc:spChg>
        <pc:picChg chg="add mod">
          <ac:chgData name="David Perez" userId="de741b1c12ff9df1" providerId="LiveId" clId="{A47D1F4C-C434-43FC-BEE6-EBF35A6FD357}" dt="2023-08-23T22:06:52.921" v="3857" actId="931"/>
          <ac:picMkLst>
            <pc:docMk/>
            <pc:sldMk cId="3107000213" sldId="291"/>
            <ac:picMk id="3" creationId="{F0B6DE57-8073-9EBB-0886-14F805FFEEC0}"/>
          </ac:picMkLst>
        </pc:picChg>
        <pc:picChg chg="del">
          <ac:chgData name="David Perez" userId="de741b1c12ff9df1" providerId="LiveId" clId="{A47D1F4C-C434-43FC-BEE6-EBF35A6FD357}" dt="2023-08-23T22:06:43.438" v="3856" actId="478"/>
          <ac:picMkLst>
            <pc:docMk/>
            <pc:sldMk cId="3107000213" sldId="291"/>
            <ac:picMk id="5" creationId="{6F8B9BB9-D22E-F4F2-DAEC-A9E0DFB263DD}"/>
          </ac:picMkLst>
        </pc:picChg>
      </pc:sldChg>
      <pc:sldChg chg="addSp delSp modSp add mod">
        <pc:chgData name="David Perez" userId="de741b1c12ff9df1" providerId="LiveId" clId="{A47D1F4C-C434-43FC-BEE6-EBF35A6FD357}" dt="2023-08-23T22:07:38.504" v="3889" actId="20577"/>
        <pc:sldMkLst>
          <pc:docMk/>
          <pc:sldMk cId="1755295718" sldId="292"/>
        </pc:sldMkLst>
        <pc:spChg chg="mod">
          <ac:chgData name="David Perez" userId="de741b1c12ff9df1" providerId="LiveId" clId="{A47D1F4C-C434-43FC-BEE6-EBF35A6FD357}" dt="2023-08-23T22:07:38.504" v="3889" actId="20577"/>
          <ac:spMkLst>
            <pc:docMk/>
            <pc:sldMk cId="1755295718" sldId="292"/>
            <ac:spMk id="4" creationId="{2D8C14E5-737B-AC1A-FEE2-84A9C1EFE922}"/>
          </ac:spMkLst>
        </pc:spChg>
        <pc:picChg chg="del">
          <ac:chgData name="David Perez" userId="de741b1c12ff9df1" providerId="LiveId" clId="{A47D1F4C-C434-43FC-BEE6-EBF35A6FD357}" dt="2023-08-23T22:07:18.205" v="3872" actId="478"/>
          <ac:picMkLst>
            <pc:docMk/>
            <pc:sldMk cId="1755295718" sldId="292"/>
            <ac:picMk id="3" creationId="{F0B6DE57-8073-9EBB-0886-14F805FFEEC0}"/>
          </ac:picMkLst>
        </pc:picChg>
        <pc:picChg chg="add mod">
          <ac:chgData name="David Perez" userId="de741b1c12ff9df1" providerId="LiveId" clId="{A47D1F4C-C434-43FC-BEE6-EBF35A6FD357}" dt="2023-08-23T22:07:28.107" v="3873" actId="931"/>
          <ac:picMkLst>
            <pc:docMk/>
            <pc:sldMk cId="1755295718" sldId="292"/>
            <ac:picMk id="5" creationId="{22836DD2-2CA6-E481-FDEE-2978FB63AA6C}"/>
          </ac:picMkLst>
        </pc:picChg>
      </pc:sldChg>
      <pc:sldChg chg="addSp delSp modSp add mod ord">
        <pc:chgData name="David Perez" userId="de741b1c12ff9df1" providerId="LiveId" clId="{A47D1F4C-C434-43FC-BEE6-EBF35A6FD357}" dt="2023-08-24T14:13:48.038" v="5004" actId="20577"/>
        <pc:sldMkLst>
          <pc:docMk/>
          <pc:sldMk cId="3490932169" sldId="293"/>
        </pc:sldMkLst>
        <pc:spChg chg="mod">
          <ac:chgData name="David Perez" userId="de741b1c12ff9df1" providerId="LiveId" clId="{A47D1F4C-C434-43FC-BEE6-EBF35A6FD357}" dt="2023-08-24T14:13:48.038" v="5004" actId="20577"/>
          <ac:spMkLst>
            <pc:docMk/>
            <pc:sldMk cId="3490932169" sldId="293"/>
            <ac:spMk id="4" creationId="{2D8C14E5-737B-AC1A-FEE2-84A9C1EFE922}"/>
          </ac:spMkLst>
        </pc:spChg>
        <pc:picChg chg="add mod">
          <ac:chgData name="David Perez" userId="de741b1c12ff9df1" providerId="LiveId" clId="{A47D1F4C-C434-43FC-BEE6-EBF35A6FD357}" dt="2023-08-23T22:08:55.286" v="3894" actId="931"/>
          <ac:picMkLst>
            <pc:docMk/>
            <pc:sldMk cId="3490932169" sldId="293"/>
            <ac:picMk id="3" creationId="{3AD48BF9-C17B-37D4-3174-0F7EB1A1C975}"/>
          </ac:picMkLst>
        </pc:picChg>
        <pc:picChg chg="del">
          <ac:chgData name="David Perez" userId="de741b1c12ff9df1" providerId="LiveId" clId="{A47D1F4C-C434-43FC-BEE6-EBF35A6FD357}" dt="2023-08-23T22:08:41.795" v="3893" actId="478"/>
          <ac:picMkLst>
            <pc:docMk/>
            <pc:sldMk cId="3490932169" sldId="293"/>
            <ac:picMk id="5" creationId="{22836DD2-2CA6-E481-FDEE-2978FB63AA6C}"/>
          </ac:picMkLst>
        </pc:picChg>
      </pc:sldChg>
      <pc:sldChg chg="addSp delSp modSp add mod">
        <pc:chgData name="David Perez" userId="de741b1c12ff9df1" providerId="LiveId" clId="{A47D1F4C-C434-43FC-BEE6-EBF35A6FD357}" dt="2023-08-23T22:12:05.598" v="4101" actId="20577"/>
        <pc:sldMkLst>
          <pc:docMk/>
          <pc:sldMk cId="1591783664" sldId="294"/>
        </pc:sldMkLst>
        <pc:spChg chg="mod">
          <ac:chgData name="David Perez" userId="de741b1c12ff9df1" providerId="LiveId" clId="{A47D1F4C-C434-43FC-BEE6-EBF35A6FD357}" dt="2023-08-23T22:12:05.598" v="4101" actId="20577"/>
          <ac:spMkLst>
            <pc:docMk/>
            <pc:sldMk cId="1591783664" sldId="294"/>
            <ac:spMk id="4" creationId="{2D8C14E5-737B-AC1A-FEE2-84A9C1EFE922}"/>
          </ac:spMkLst>
        </pc:spChg>
        <pc:picChg chg="del">
          <ac:chgData name="David Perez" userId="de741b1c12ff9df1" providerId="LiveId" clId="{A47D1F4C-C434-43FC-BEE6-EBF35A6FD357}" dt="2023-08-23T22:10:35.970" v="4002" actId="478"/>
          <ac:picMkLst>
            <pc:docMk/>
            <pc:sldMk cId="1591783664" sldId="294"/>
            <ac:picMk id="3" creationId="{3AD48BF9-C17B-37D4-3174-0F7EB1A1C975}"/>
          </ac:picMkLst>
        </pc:picChg>
        <pc:picChg chg="add mod">
          <ac:chgData name="David Perez" userId="de741b1c12ff9df1" providerId="LiveId" clId="{A47D1F4C-C434-43FC-BEE6-EBF35A6FD357}" dt="2023-08-23T22:10:49.637" v="4003" actId="931"/>
          <ac:picMkLst>
            <pc:docMk/>
            <pc:sldMk cId="1591783664" sldId="294"/>
            <ac:picMk id="5" creationId="{1CF3B7F7-B575-A5C3-29C8-46DA03378A17}"/>
          </ac:picMkLst>
        </pc:picChg>
      </pc:sldChg>
      <pc:sldChg chg="addSp delSp modSp add mod">
        <pc:chgData name="David Perez" userId="de741b1c12ff9df1" providerId="LiveId" clId="{A47D1F4C-C434-43FC-BEE6-EBF35A6FD357}" dt="2023-08-23T22:11:52.147" v="4086" actId="20577"/>
        <pc:sldMkLst>
          <pc:docMk/>
          <pc:sldMk cId="1676283702" sldId="295"/>
        </pc:sldMkLst>
        <pc:spChg chg="mod">
          <ac:chgData name="David Perez" userId="de741b1c12ff9df1" providerId="LiveId" clId="{A47D1F4C-C434-43FC-BEE6-EBF35A6FD357}" dt="2023-08-23T22:11:52.147" v="4086" actId="20577"/>
          <ac:spMkLst>
            <pc:docMk/>
            <pc:sldMk cId="1676283702" sldId="295"/>
            <ac:spMk id="4" creationId="{2D8C14E5-737B-AC1A-FEE2-84A9C1EFE922}"/>
          </ac:spMkLst>
        </pc:spChg>
        <pc:picChg chg="add mod">
          <ac:chgData name="David Perez" userId="de741b1c12ff9df1" providerId="LiveId" clId="{A47D1F4C-C434-43FC-BEE6-EBF35A6FD357}" dt="2023-08-23T22:11:34.045" v="4054" actId="931"/>
          <ac:picMkLst>
            <pc:docMk/>
            <pc:sldMk cId="1676283702" sldId="295"/>
            <ac:picMk id="3" creationId="{56455958-A69D-3400-9FFE-22CA0E9124A1}"/>
          </ac:picMkLst>
        </pc:picChg>
        <pc:picChg chg="del">
          <ac:chgData name="David Perez" userId="de741b1c12ff9df1" providerId="LiveId" clId="{A47D1F4C-C434-43FC-BEE6-EBF35A6FD357}" dt="2023-08-23T22:11:22.659" v="4053" actId="478"/>
          <ac:picMkLst>
            <pc:docMk/>
            <pc:sldMk cId="1676283702" sldId="295"/>
            <ac:picMk id="5" creationId="{1CF3B7F7-B575-A5C3-29C8-46DA03378A17}"/>
          </ac:picMkLst>
        </pc:picChg>
      </pc:sldChg>
      <pc:sldChg chg="addSp delSp modSp add mod">
        <pc:chgData name="David Perez" userId="de741b1c12ff9df1" providerId="LiveId" clId="{A47D1F4C-C434-43FC-BEE6-EBF35A6FD357}" dt="2023-08-23T22:12:35.186" v="4118" actId="20577"/>
        <pc:sldMkLst>
          <pc:docMk/>
          <pc:sldMk cId="4248893307" sldId="296"/>
        </pc:sldMkLst>
        <pc:spChg chg="mod">
          <ac:chgData name="David Perez" userId="de741b1c12ff9df1" providerId="LiveId" clId="{A47D1F4C-C434-43FC-BEE6-EBF35A6FD357}" dt="2023-08-23T22:12:35.186" v="4118" actId="20577"/>
          <ac:spMkLst>
            <pc:docMk/>
            <pc:sldMk cId="4248893307" sldId="296"/>
            <ac:spMk id="4" creationId="{2D8C14E5-737B-AC1A-FEE2-84A9C1EFE922}"/>
          </ac:spMkLst>
        </pc:spChg>
        <pc:picChg chg="del">
          <ac:chgData name="David Perez" userId="de741b1c12ff9df1" providerId="LiveId" clId="{A47D1F4C-C434-43FC-BEE6-EBF35A6FD357}" dt="2023-08-23T22:12:20.835" v="4103" actId="478"/>
          <ac:picMkLst>
            <pc:docMk/>
            <pc:sldMk cId="4248893307" sldId="296"/>
            <ac:picMk id="3" creationId="{56455958-A69D-3400-9FFE-22CA0E9124A1}"/>
          </ac:picMkLst>
        </pc:picChg>
        <pc:picChg chg="add mod">
          <ac:chgData name="David Perez" userId="de741b1c12ff9df1" providerId="LiveId" clId="{A47D1F4C-C434-43FC-BEE6-EBF35A6FD357}" dt="2023-08-23T22:12:27.915" v="4104" actId="931"/>
          <ac:picMkLst>
            <pc:docMk/>
            <pc:sldMk cId="4248893307" sldId="296"/>
            <ac:picMk id="5" creationId="{BC033C06-B63F-E322-965C-DC5FA275FE47}"/>
          </ac:picMkLst>
        </pc:picChg>
      </pc:sldChg>
      <pc:sldChg chg="addSp delSp modSp add mod">
        <pc:chgData name="David Perez" userId="de741b1c12ff9df1" providerId="LiveId" clId="{A47D1F4C-C434-43FC-BEE6-EBF35A6FD357}" dt="2023-08-23T22:13:16.770" v="4137" actId="20577"/>
        <pc:sldMkLst>
          <pc:docMk/>
          <pc:sldMk cId="890988259" sldId="297"/>
        </pc:sldMkLst>
        <pc:spChg chg="mod">
          <ac:chgData name="David Perez" userId="de741b1c12ff9df1" providerId="LiveId" clId="{A47D1F4C-C434-43FC-BEE6-EBF35A6FD357}" dt="2023-08-23T22:13:16.770" v="4137" actId="20577"/>
          <ac:spMkLst>
            <pc:docMk/>
            <pc:sldMk cId="890988259" sldId="297"/>
            <ac:spMk id="4" creationId="{2D8C14E5-737B-AC1A-FEE2-84A9C1EFE922}"/>
          </ac:spMkLst>
        </pc:spChg>
        <pc:picChg chg="add mod">
          <ac:chgData name="David Perez" userId="de741b1c12ff9df1" providerId="LiveId" clId="{A47D1F4C-C434-43FC-BEE6-EBF35A6FD357}" dt="2023-08-23T22:12:59.892" v="4121" actId="931"/>
          <ac:picMkLst>
            <pc:docMk/>
            <pc:sldMk cId="890988259" sldId="297"/>
            <ac:picMk id="3" creationId="{A0B19F2A-6995-F5A1-7B7E-CF760218BAA3}"/>
          </ac:picMkLst>
        </pc:picChg>
        <pc:picChg chg="del">
          <ac:chgData name="David Perez" userId="de741b1c12ff9df1" providerId="LiveId" clId="{A47D1F4C-C434-43FC-BEE6-EBF35A6FD357}" dt="2023-08-23T22:12:52.026" v="4120" actId="478"/>
          <ac:picMkLst>
            <pc:docMk/>
            <pc:sldMk cId="890988259" sldId="297"/>
            <ac:picMk id="5" creationId="{BC033C06-B63F-E322-965C-DC5FA275FE47}"/>
          </ac:picMkLst>
        </pc:picChg>
      </pc:sldChg>
      <pc:sldChg chg="addSp delSp modSp add mod ord">
        <pc:chgData name="David Perez" userId="de741b1c12ff9df1" providerId="LiveId" clId="{A47D1F4C-C434-43FC-BEE6-EBF35A6FD357}" dt="2023-08-23T22:31:10.303" v="4285"/>
        <pc:sldMkLst>
          <pc:docMk/>
          <pc:sldMk cId="2270352350" sldId="298"/>
        </pc:sldMkLst>
        <pc:spChg chg="add mod">
          <ac:chgData name="David Perez" userId="de741b1c12ff9df1" providerId="LiveId" clId="{A47D1F4C-C434-43FC-BEE6-EBF35A6FD357}" dt="2023-08-23T22:19:36.138" v="4242" actId="113"/>
          <ac:spMkLst>
            <pc:docMk/>
            <pc:sldMk cId="2270352350" sldId="298"/>
            <ac:spMk id="2" creationId="{0A0AA9B8-0D17-2F41-0555-5B3FE4103D2F}"/>
          </ac:spMkLst>
        </pc:spChg>
        <pc:spChg chg="mod">
          <ac:chgData name="David Perez" userId="de741b1c12ff9df1" providerId="LiveId" clId="{A47D1F4C-C434-43FC-BEE6-EBF35A6FD357}" dt="2023-08-23T22:19:03.679" v="4241" actId="115"/>
          <ac:spMkLst>
            <pc:docMk/>
            <pc:sldMk cId="2270352350" sldId="298"/>
            <ac:spMk id="4" creationId="{2D8C14E5-737B-AC1A-FEE2-84A9C1EFE922}"/>
          </ac:spMkLst>
        </pc:spChg>
        <pc:picChg chg="del">
          <ac:chgData name="David Perez" userId="de741b1c12ff9df1" providerId="LiveId" clId="{A47D1F4C-C434-43FC-BEE6-EBF35A6FD357}" dt="2023-08-23T22:15:46.094" v="4165" actId="478"/>
          <ac:picMkLst>
            <pc:docMk/>
            <pc:sldMk cId="2270352350" sldId="298"/>
            <ac:picMk id="3" creationId="{A0B19F2A-6995-F5A1-7B7E-CF760218BAA3}"/>
          </ac:picMkLst>
        </pc:picChg>
      </pc:sldChg>
      <pc:sldChg chg="add del">
        <pc:chgData name="David Perez" userId="de741b1c12ff9df1" providerId="LiveId" clId="{A47D1F4C-C434-43FC-BEE6-EBF35A6FD357}" dt="2023-08-23T22:15:37.654" v="4164" actId="47"/>
        <pc:sldMkLst>
          <pc:docMk/>
          <pc:sldMk cId="852612043" sldId="299"/>
        </pc:sldMkLst>
      </pc:sldChg>
      <pc:sldChg chg="modSp add mod ord">
        <pc:chgData name="David Perez" userId="de741b1c12ff9df1" providerId="LiveId" clId="{A47D1F4C-C434-43FC-BEE6-EBF35A6FD357}" dt="2023-08-24T14:09:26.987" v="4574" actId="20577"/>
        <pc:sldMkLst>
          <pc:docMk/>
          <pc:sldMk cId="2184940368" sldId="299"/>
        </pc:sldMkLst>
        <pc:spChg chg="mod">
          <ac:chgData name="David Perez" userId="de741b1c12ff9df1" providerId="LiveId" clId="{A47D1F4C-C434-43FC-BEE6-EBF35A6FD357}" dt="2023-08-24T14:09:26.987" v="4574" actId="20577"/>
          <ac:spMkLst>
            <pc:docMk/>
            <pc:sldMk cId="2184940368" sldId="299"/>
            <ac:spMk id="2" creationId="{A874C451-CE9B-D771-3350-79A0F1EF079B}"/>
          </ac:spMkLst>
        </pc:spChg>
        <pc:spChg chg="mod">
          <ac:chgData name="David Perez" userId="de741b1c12ff9df1" providerId="LiveId" clId="{A47D1F4C-C434-43FC-BEE6-EBF35A6FD357}" dt="2023-08-23T23:49:49.408" v="4554" actId="20577"/>
          <ac:spMkLst>
            <pc:docMk/>
            <pc:sldMk cId="2184940368" sldId="299"/>
            <ac:spMk id="4" creationId="{2D8C14E5-737B-AC1A-FEE2-84A9C1EFE92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DADD-C5DF-F345-ECB6-1B877E10DC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1B482B-E59D-1975-643F-A0C1552CA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B7C179-3246-66B5-82BE-1E717F6C15B4}"/>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5" name="Footer Placeholder 4">
            <a:extLst>
              <a:ext uri="{FF2B5EF4-FFF2-40B4-BE49-F238E27FC236}">
                <a16:creationId xmlns:a16="http://schemas.microsoft.com/office/drawing/2014/main" id="{362EC7C6-5A69-6C6D-0D99-7DB901F3E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A1F09-78D4-B3D8-6B34-82F11D701D01}"/>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1910052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F36E-E9B5-F8AD-9D5B-CDD5E3D71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243EB1-E802-080B-63D4-C0DBBA8322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5B4C4-AB44-A550-AF92-2904C325D8D5}"/>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5" name="Footer Placeholder 4">
            <a:extLst>
              <a:ext uri="{FF2B5EF4-FFF2-40B4-BE49-F238E27FC236}">
                <a16:creationId xmlns:a16="http://schemas.microsoft.com/office/drawing/2014/main" id="{D36925A7-7197-561C-86F1-7FE2BAF91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9F091-17CF-EDF1-B5B7-FDB312A6C31F}"/>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232468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8642C6-6396-BED6-3FE3-820D204250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CCBA55-BDAB-8CC0-D90D-C568812F6A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8F293-0DA6-CDEA-BFC5-E5508DEA9E6F}"/>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5" name="Footer Placeholder 4">
            <a:extLst>
              <a:ext uri="{FF2B5EF4-FFF2-40B4-BE49-F238E27FC236}">
                <a16:creationId xmlns:a16="http://schemas.microsoft.com/office/drawing/2014/main" id="{1D8213BD-ADD1-C22F-1675-36AF5CC6C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46F2B-110A-4F78-F7A4-FDB55CE47705}"/>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17540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CA20-291B-277F-0797-96CA7C61DE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525DB4-AD1E-3580-7494-FC79936B7B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296BD-01F8-A30A-1F79-99FF14EB6A52}"/>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5" name="Footer Placeholder 4">
            <a:extLst>
              <a:ext uri="{FF2B5EF4-FFF2-40B4-BE49-F238E27FC236}">
                <a16:creationId xmlns:a16="http://schemas.microsoft.com/office/drawing/2014/main" id="{424A529C-E5DF-2C5B-3C82-5CFF479E0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C7908-C72C-3084-B78F-FF20E358C3D5}"/>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1943432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B9AA-4289-376D-4393-835BC3EA8E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66D0A2-2956-1BA7-F6E0-903F78D8D8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6D50-23D1-73A8-F885-939357E30BC4}"/>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5" name="Footer Placeholder 4">
            <a:extLst>
              <a:ext uri="{FF2B5EF4-FFF2-40B4-BE49-F238E27FC236}">
                <a16:creationId xmlns:a16="http://schemas.microsoft.com/office/drawing/2014/main" id="{26FE875D-790A-386B-33A7-B06D74C72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735D5-C773-7233-39C1-672EF46A1D2F}"/>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2640642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EDE46-B969-52FC-543C-9EDE862798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9E6744-9A06-97C1-EDA1-9D956C2890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913AE1-B9FB-662F-70EC-DB0982EF5C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F44E55-E861-BB60-C511-F0277BAB8810}"/>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6" name="Footer Placeholder 5">
            <a:extLst>
              <a:ext uri="{FF2B5EF4-FFF2-40B4-BE49-F238E27FC236}">
                <a16:creationId xmlns:a16="http://schemas.microsoft.com/office/drawing/2014/main" id="{EE2FF948-2535-30C3-85BB-0F770F11A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B765F-A73C-AB94-AA3F-AB7DA1779FBD}"/>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31832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2265-1956-9B9D-18A7-702D38168C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1D9860-0D39-6B2B-290D-BC171F0AE2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344B51-A940-FD97-795A-96E368EDA4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E81AEE-065F-E9EA-5B71-0DC1E7054A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BDB6CA-0F97-E3C9-1FDC-57BA36E373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371E86-2E2B-643A-C644-C8F69EB22846}"/>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8" name="Footer Placeholder 7">
            <a:extLst>
              <a:ext uri="{FF2B5EF4-FFF2-40B4-BE49-F238E27FC236}">
                <a16:creationId xmlns:a16="http://schemas.microsoft.com/office/drawing/2014/main" id="{D6CA29AB-9B84-8164-B5FD-879FCC49C9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8D1D14-C353-32B4-0037-69B2F7D2D5AF}"/>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1719006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45F1-A3EC-7A6A-4539-3394DF80E6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467AC2-F14F-833D-25D9-AD943C40C26B}"/>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4" name="Footer Placeholder 3">
            <a:extLst>
              <a:ext uri="{FF2B5EF4-FFF2-40B4-BE49-F238E27FC236}">
                <a16:creationId xmlns:a16="http://schemas.microsoft.com/office/drawing/2014/main" id="{2E4102A4-C5FF-F56D-602E-F81367C7B9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98B80A-564A-8C7D-5370-658C9F5BCAC8}"/>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8515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11EDC2-D974-13C4-909E-55601C218597}"/>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3" name="Footer Placeholder 2">
            <a:extLst>
              <a:ext uri="{FF2B5EF4-FFF2-40B4-BE49-F238E27FC236}">
                <a16:creationId xmlns:a16="http://schemas.microsoft.com/office/drawing/2014/main" id="{95D3313F-A37D-B9D7-765E-46F70DA036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FC2EAB-DBF3-E64F-D673-32C38B1D211A}"/>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3368477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3291-C3FA-8BEA-26F1-C586C9B81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9BCD79-58A0-59B1-9B5E-A11843C27D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60D36-A656-EA2A-4A1B-936738278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996AB7-0EF3-0DE1-8862-CD9066ED6804}"/>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6" name="Footer Placeholder 5">
            <a:extLst>
              <a:ext uri="{FF2B5EF4-FFF2-40B4-BE49-F238E27FC236}">
                <a16:creationId xmlns:a16="http://schemas.microsoft.com/office/drawing/2014/main" id="{7BF37CE5-BE05-B313-D16D-259C08ECA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F8E0F-701E-B276-91C5-4BE945527E19}"/>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2631520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2FDF-C1D3-B44A-FD00-4F64104F5A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C14AE3-9786-6252-0F91-99EDCB9B26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EEBBDB-5CC8-5D54-5B8E-4FE377ECF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BE3BF-2560-93D5-A47B-A4E9B04037F9}"/>
              </a:ext>
            </a:extLst>
          </p:cNvPr>
          <p:cNvSpPr>
            <a:spLocks noGrp="1"/>
          </p:cNvSpPr>
          <p:nvPr>
            <p:ph type="dt" sz="half" idx="10"/>
          </p:nvPr>
        </p:nvSpPr>
        <p:spPr/>
        <p:txBody>
          <a:bodyPr/>
          <a:lstStyle/>
          <a:p>
            <a:fld id="{6A06A4EA-3C97-423A-88FC-FBBE71D2D4D4}" type="datetimeFigureOut">
              <a:rPr lang="en-US" smtClean="0"/>
              <a:t>12/17/2024</a:t>
            </a:fld>
            <a:endParaRPr lang="en-US"/>
          </a:p>
        </p:txBody>
      </p:sp>
      <p:sp>
        <p:nvSpPr>
          <p:cNvPr id="6" name="Footer Placeholder 5">
            <a:extLst>
              <a:ext uri="{FF2B5EF4-FFF2-40B4-BE49-F238E27FC236}">
                <a16:creationId xmlns:a16="http://schemas.microsoft.com/office/drawing/2014/main" id="{6855FF58-36F1-341A-F3ED-1E1767C68C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8DD071-C385-08EA-FAA8-76465E87AF6E}"/>
              </a:ext>
            </a:extLst>
          </p:cNvPr>
          <p:cNvSpPr>
            <a:spLocks noGrp="1"/>
          </p:cNvSpPr>
          <p:nvPr>
            <p:ph type="sldNum" sz="quarter" idx="12"/>
          </p:nvPr>
        </p:nvSpPr>
        <p:spPr/>
        <p:txBody>
          <a:bodyPr/>
          <a:lstStyle/>
          <a:p>
            <a:fld id="{77A00F23-9352-4317-B40A-A418936C7857}" type="slidenum">
              <a:rPr lang="en-US" smtClean="0"/>
              <a:t>‹#›</a:t>
            </a:fld>
            <a:endParaRPr lang="en-US"/>
          </a:p>
        </p:txBody>
      </p:sp>
    </p:spTree>
    <p:extLst>
      <p:ext uri="{BB962C8B-B14F-4D97-AF65-F5344CB8AC3E}">
        <p14:creationId xmlns:p14="http://schemas.microsoft.com/office/powerpoint/2010/main" val="2474105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E8C1BD-8CA7-4035-90E8-E0C21CE840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24854B-5CC8-6510-AACB-B9D8FF9773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1B3C1-F3C6-B3F9-DF43-977CAA490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06A4EA-3C97-423A-88FC-FBBE71D2D4D4}" type="datetimeFigureOut">
              <a:rPr lang="en-US" smtClean="0"/>
              <a:t>12/17/2024</a:t>
            </a:fld>
            <a:endParaRPr lang="en-US"/>
          </a:p>
        </p:txBody>
      </p:sp>
      <p:sp>
        <p:nvSpPr>
          <p:cNvPr id="5" name="Footer Placeholder 4">
            <a:extLst>
              <a:ext uri="{FF2B5EF4-FFF2-40B4-BE49-F238E27FC236}">
                <a16:creationId xmlns:a16="http://schemas.microsoft.com/office/drawing/2014/main" id="{C30D90D5-2F9B-0D53-0E53-AABE766D4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1DC574-46C8-A5F9-0D29-06EA4CEFF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A00F23-9352-4317-B40A-A418936C7857}" type="slidenum">
              <a:rPr lang="en-US" smtClean="0"/>
              <a:t>‹#›</a:t>
            </a:fld>
            <a:endParaRPr lang="en-US"/>
          </a:p>
        </p:txBody>
      </p:sp>
    </p:spTree>
    <p:extLst>
      <p:ext uri="{BB962C8B-B14F-4D97-AF65-F5344CB8AC3E}">
        <p14:creationId xmlns:p14="http://schemas.microsoft.com/office/powerpoint/2010/main" val="402242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linkedin.com/company/fuhu-inc" TargetMode="External"/><Relationship Id="rId3" Type="http://schemas.openxmlformats.org/officeDocument/2006/relationships/hyperlink" Target="https://public.tableau.com/app/resources/sample-data" TargetMode="External"/><Relationship Id="rId7" Type="http://schemas.openxmlformats.org/officeDocument/2006/relationships/hyperlink" Target="https://www.inc.com/jill-krasny/inc5000/2014/facts-and-figures-percentage.html"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incmagazine.zendesk.com/hc/en-us/articles/360000098983-How-are-companies-ranked-on-the-2023-Inc-5000-list-" TargetMode="External"/><Relationship Id="rId5" Type="http://schemas.openxmlformats.org/officeDocument/2006/relationships/hyperlink" Target="https://incmagazine.zendesk.com/hc/en-us/articles/360000101526-What-is-the-Inc-5000-" TargetMode="External"/><Relationship Id="rId4" Type="http://schemas.openxmlformats.org/officeDocument/2006/relationships/hyperlink" Target="https://www.inc.com/about/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ublic.tableau.com/app/resources/sample-data"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endParaRPr lang="en-US" sz="1900" b="1" u="sng" dirty="0">
              <a:solidFill>
                <a:schemeClr val="bg1"/>
              </a:solidFill>
              <a:latin typeface="Arial" panose="020B0604020202020204" pitchFamily="34" charset="0"/>
              <a:cs typeface="Arial" panose="020B0604020202020204" pitchFamily="34" charset="0"/>
            </a:endParaRPr>
          </a:p>
          <a:p>
            <a:pPr algn="ctr"/>
            <a:endParaRPr lang="en-US" sz="19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874C451-CE9B-D771-3350-79A0F1EF079B}"/>
              </a:ext>
            </a:extLst>
          </p:cNvPr>
          <p:cNvSpPr txBox="1"/>
          <p:nvPr/>
        </p:nvSpPr>
        <p:spPr>
          <a:xfrm>
            <a:off x="-4623" y="1512877"/>
            <a:ext cx="12191233" cy="3954929"/>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HELLO THERE!</a:t>
            </a:r>
          </a:p>
          <a:p>
            <a:pPr algn="ctr"/>
            <a:r>
              <a:rPr lang="en-US" sz="1900" b="1" dirty="0">
                <a:solidFill>
                  <a:schemeClr val="bg1"/>
                </a:solidFill>
                <a:latin typeface="Arial" panose="020B0604020202020204" pitchFamily="34" charset="0"/>
                <a:cs typeface="Arial" panose="020B0604020202020204" pitchFamily="34" charset="0"/>
              </a:rPr>
              <a:t>Thank you for taking the time to view my portfolio. This particular project is something I worked on in my Data Analytics class at Miami Dade College. It is an exploratory data analysis of the Inc.5000 dataset from 2014. I was required to clean the dataset in Excel, export it to Tableau for visualizations, and create a presentation based on my findings in Power Point. The Excel, Tableau, and Power Point assignments had particular guidelines that I had to follow, which I successfully accomplished, as I received a 98 out of 100 for this project. I had to physically present this project to my Professor and fellow classmates, but since this isn’t applicable in this situation, I am going to piece together my presentation with visuals from Excel and Tableau, as well as incorporate the slides from my Power Point presentation. If you have any questions or would like the actual files I created for further analysis, please, don’t hesitate to reach out as I will respond promptly with whatever information is requested of me. Thanks again and I hope you enjoy! </a:t>
            </a:r>
          </a:p>
          <a:p>
            <a:endParaRPr lang="en-US" dirty="0"/>
          </a:p>
        </p:txBody>
      </p:sp>
    </p:spTree>
    <p:extLst>
      <p:ext uri="{BB962C8B-B14F-4D97-AF65-F5344CB8AC3E}">
        <p14:creationId xmlns:p14="http://schemas.microsoft.com/office/powerpoint/2010/main" val="2184940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u="sng" dirty="0">
                <a:solidFill>
                  <a:schemeClr val="bg1"/>
                </a:solidFill>
                <a:latin typeface="Arial" panose="020B0604020202020204" pitchFamily="34" charset="0"/>
                <a:cs typeface="Arial" panose="020B0604020202020204" pitchFamily="34" charset="0"/>
              </a:rPr>
              <a:t>TABLEAU BREAKDOWN</a:t>
            </a:r>
          </a:p>
          <a:p>
            <a:pPr algn="ctr"/>
            <a:endParaRPr lang="en-US" sz="19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A0AA9B8-0D17-2F41-0555-5B3FE4103D2F}"/>
              </a:ext>
            </a:extLst>
          </p:cNvPr>
          <p:cNvSpPr txBox="1"/>
          <p:nvPr/>
        </p:nvSpPr>
        <p:spPr>
          <a:xfrm>
            <a:off x="767" y="504825"/>
            <a:ext cx="12191233" cy="606973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Although I am looking for growth in terms of growth by percentage, I am also looking for growth by revenue and workers as well. I am looking for who were the “top of their class,” so to speak, for each respective category and subcategory. I dedicated 4 graphs/maps/subcategories to each of these three main categories to attain different insights for each: </a:t>
            </a:r>
          </a:p>
          <a:p>
            <a:pPr marL="742950" marR="0" lvl="1" indent="-285750">
              <a:lnSpc>
                <a:spcPct val="107000"/>
              </a:lnSpc>
              <a:spcBef>
                <a:spcPts val="0"/>
              </a:spcBef>
              <a:spcAft>
                <a:spcPts val="0"/>
              </a:spcAft>
              <a:buFont typeface="Courier New" panose="02070309020205020404" pitchFamily="49" charset="0"/>
              <a:buChar char="o"/>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Growth/revenue/workers by company.</a:t>
            </a:r>
          </a:p>
          <a:p>
            <a:pPr marL="742950" marR="0" lvl="1" indent="-285750">
              <a:lnSpc>
                <a:spcPct val="107000"/>
              </a:lnSpc>
              <a:spcBef>
                <a:spcPts val="0"/>
              </a:spcBef>
              <a:spcAft>
                <a:spcPts val="0"/>
              </a:spcAft>
              <a:buFont typeface="Courier New" panose="02070309020205020404" pitchFamily="49" charset="0"/>
              <a:buChar char="o"/>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Growth/revenue/workers by industry.</a:t>
            </a:r>
          </a:p>
          <a:p>
            <a:pPr marL="742950" marR="0" lvl="1" indent="-285750">
              <a:lnSpc>
                <a:spcPct val="107000"/>
              </a:lnSpc>
              <a:spcBef>
                <a:spcPts val="0"/>
              </a:spcBef>
              <a:spcAft>
                <a:spcPts val="0"/>
              </a:spcAft>
              <a:buFont typeface="Courier New" panose="02070309020205020404" pitchFamily="49" charset="0"/>
              <a:buChar char="o"/>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Growth/revenue/workers by state.</a:t>
            </a:r>
          </a:p>
          <a:p>
            <a:pPr marL="742950" marR="0" lvl="1" indent="-285750">
              <a:lnSpc>
                <a:spcPct val="107000"/>
              </a:lnSpc>
              <a:spcBef>
                <a:spcPts val="0"/>
              </a:spcBef>
              <a:spcAft>
                <a:spcPts val="0"/>
              </a:spcAft>
              <a:buFont typeface="Courier New" panose="02070309020205020404" pitchFamily="49" charset="0"/>
              <a:buChar char="o"/>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Growth/revenue/workers by city. </a:t>
            </a:r>
          </a:p>
          <a:p>
            <a:pPr marL="342900" marR="0" lvl="0" indent="-342900">
              <a:lnSpc>
                <a:spcPct val="107000"/>
              </a:lnSpc>
              <a:spcBef>
                <a:spcPts val="0"/>
              </a:spcBef>
              <a:spcAft>
                <a:spcPts val="0"/>
              </a:spcAft>
              <a:buFont typeface="Symbol" panose="05050102010706020507" pitchFamily="18" charset="2"/>
              <a:buChar char=""/>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 also felt it was important to see if there was any correlation between these categories so I created the following scatterplots based on industry: </a:t>
            </a:r>
          </a:p>
          <a:p>
            <a:pPr marL="742950" marR="0" lvl="1" indent="-285750">
              <a:lnSpc>
                <a:spcPct val="107000"/>
              </a:lnSpc>
              <a:spcBef>
                <a:spcPts val="0"/>
              </a:spcBef>
              <a:spcAft>
                <a:spcPts val="0"/>
              </a:spcAft>
              <a:buFont typeface="Courier New" panose="02070309020205020404" pitchFamily="49" charset="0"/>
              <a:buChar char="o"/>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Revenue and Workers.</a:t>
            </a:r>
          </a:p>
          <a:p>
            <a:pPr marL="742950" marR="0" lvl="1" indent="-285750">
              <a:lnSpc>
                <a:spcPct val="107000"/>
              </a:lnSpc>
              <a:spcBef>
                <a:spcPts val="0"/>
              </a:spcBef>
              <a:spcAft>
                <a:spcPts val="0"/>
              </a:spcAft>
              <a:buFont typeface="Courier New" panose="02070309020205020404" pitchFamily="49" charset="0"/>
              <a:buChar char="o"/>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Growth and Workers.</a:t>
            </a:r>
          </a:p>
          <a:p>
            <a:pPr marL="742950" marR="0" lvl="1" indent="-285750">
              <a:lnSpc>
                <a:spcPct val="107000"/>
              </a:lnSpc>
              <a:spcBef>
                <a:spcPts val="0"/>
              </a:spcBef>
              <a:spcAft>
                <a:spcPts val="0"/>
              </a:spcAft>
              <a:buFont typeface="Courier New" panose="02070309020205020404" pitchFamily="49" charset="0"/>
              <a:buChar char="o"/>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Revenue and Growth. </a:t>
            </a:r>
          </a:p>
          <a:p>
            <a:pPr marL="742950" marR="0" lvl="1" indent="-285750">
              <a:lnSpc>
                <a:spcPct val="107000"/>
              </a:lnSpc>
              <a:spcBef>
                <a:spcPts val="0"/>
              </a:spcBef>
              <a:spcAft>
                <a:spcPts val="0"/>
              </a:spcAft>
              <a:buFont typeface="Courier New" panose="02070309020205020404" pitchFamily="49" charset="0"/>
              <a:buChar char="o"/>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NOTE: I wanted to point out that I did try this based on “company” instead of “industry” at first, but I couldn’t see too much of a correlation because I felt like there were too many dots/companies to get an accurate visual assessment. Once I changed it to “industry” I did see a low positive correlation in 2 out of the 3 graphs, so I felt like this was a more visually accurate assessment. </a:t>
            </a:r>
          </a:p>
          <a:p>
            <a:pPr marL="342900" marR="0" lvl="0" indent="-342900">
              <a:lnSpc>
                <a:spcPct val="107000"/>
              </a:lnSpc>
              <a:spcBef>
                <a:spcPts val="0"/>
              </a:spcBef>
              <a:spcAft>
                <a:spcPts val="0"/>
              </a:spcAft>
              <a:buFont typeface="Symbol" panose="05050102010706020507" pitchFamily="18" charset="2"/>
              <a:buChar char=""/>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last sheet is a text table named “Breakdown by Industry” which organizes all of the companies according to their respective industry and gives the subtotals of each industry based on revenue and workers. I felt like this was an important table to have because you can pull detailed insights based on industry. You can also do things like compare and contrast competitors within the same industry or even compare and contrast industries as a whole. </a:t>
            </a:r>
          </a:p>
          <a:p>
            <a:pPr marL="342900" marR="0" lvl="0" indent="-342900">
              <a:lnSpc>
                <a:spcPct val="107000"/>
              </a:lnSpc>
              <a:spcBef>
                <a:spcPts val="0"/>
              </a:spcBef>
              <a:spcAft>
                <a:spcPts val="0"/>
              </a:spcAft>
              <a:buFont typeface="Symbol" panose="05050102010706020507" pitchFamily="18" charset="2"/>
              <a:buChar char=""/>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 created three dashboards to summarize growth, revenue, and workers. Each dashboard has a map, company graph, and industry graph. Click on any one of these graphs and you will get a detailed breakdown of the other two graphs. </a:t>
            </a:r>
          </a:p>
          <a:p>
            <a:pPr marL="342900" marR="0" lvl="0" indent="-342900">
              <a:lnSpc>
                <a:spcPct val="107000"/>
              </a:lnSpc>
              <a:spcBef>
                <a:spcPts val="0"/>
              </a:spcBef>
              <a:spcAft>
                <a:spcPts val="0"/>
              </a:spcAft>
              <a:buFont typeface="Symbol" panose="05050102010706020507" pitchFamily="18" charset="2"/>
              <a:buChar char=""/>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last dashboard gives you a breakdown of growth, revenue, and workers by city.</a:t>
            </a:r>
          </a:p>
          <a:p>
            <a:pPr marL="742950" marR="0" lvl="1" indent="-285750">
              <a:lnSpc>
                <a:spcPct val="107000"/>
              </a:lnSpc>
              <a:spcBef>
                <a:spcPts val="0"/>
              </a:spcBef>
              <a:spcAft>
                <a:spcPts val="0"/>
              </a:spcAft>
              <a:buFont typeface="Courier New" panose="02070309020205020404" pitchFamily="49" charset="0"/>
              <a:buChar char="o"/>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NOTE: I didn’t want to use a map of the cities for this because there were too many cities close together and it would’ve been hard to click on the right one all of the time. I created a custom legend to make it easier to click on a city to access data. </a:t>
            </a:r>
          </a:p>
          <a:p>
            <a:pPr marL="342900" marR="0" lvl="0" indent="-342900">
              <a:lnSpc>
                <a:spcPct val="107000"/>
              </a:lnSpc>
              <a:spcBef>
                <a:spcPts val="0"/>
              </a:spcBef>
              <a:spcAft>
                <a:spcPts val="0"/>
              </a:spcAft>
              <a:buFont typeface="Symbol" panose="05050102010706020507" pitchFamily="18" charset="2"/>
              <a:buChar char=""/>
            </a:pPr>
            <a:r>
              <a:rPr lang="en-US" sz="13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NOTE: When I cleaned up the dataset in Excel, I noticed that there were two columns that represented city: “metro” and “city.” The metro column was this all-encompassing metropolitan area, that included suburbs of the city, and I felt like that was an unfair advantage when analyzing the dataset by city. I decided to keep the city column instead because I wanted a detailed insight as to what city was performing the best on their own and not because they were grandfathered into this mass metropolitan area that could be advantageous to some, while disadvantageous to others. I felt like this was a more level playing field and it did indeed give a couple of interesting insights. </a:t>
            </a:r>
          </a:p>
        </p:txBody>
      </p:sp>
    </p:spTree>
    <p:extLst>
      <p:ext uri="{BB962C8B-B14F-4D97-AF65-F5344CB8AC3E}">
        <p14:creationId xmlns:p14="http://schemas.microsoft.com/office/powerpoint/2010/main" val="2270352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“Growth by Company” Horizontal Bar Chart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4B855AA3-E603-0B7A-5714-AE236E698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405"/>
            <a:ext cx="12192000" cy="5755190"/>
          </a:xfrm>
          <a:prstGeom prst="rect">
            <a:avLst/>
          </a:prstGeom>
        </p:spPr>
      </p:pic>
    </p:spTree>
    <p:extLst>
      <p:ext uri="{BB962C8B-B14F-4D97-AF65-F5344CB8AC3E}">
        <p14:creationId xmlns:p14="http://schemas.microsoft.com/office/powerpoint/2010/main" val="1449880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“Growth by Industry” Horizontal Bar Chart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85E712B5-86A4-93E3-48D7-7CC17484A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2283"/>
            <a:ext cx="12192000" cy="5693434"/>
          </a:xfrm>
          <a:prstGeom prst="rect">
            <a:avLst/>
          </a:prstGeom>
        </p:spPr>
      </p:pic>
    </p:spTree>
    <p:extLst>
      <p:ext uri="{BB962C8B-B14F-4D97-AF65-F5344CB8AC3E}">
        <p14:creationId xmlns:p14="http://schemas.microsoft.com/office/powerpoint/2010/main" val="405683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“Growth by State” Filled Map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map of the united states&#10;&#10;Description automatically generated">
            <a:extLst>
              <a:ext uri="{FF2B5EF4-FFF2-40B4-BE49-F238E27FC236}">
                <a16:creationId xmlns:a16="http://schemas.microsoft.com/office/drawing/2014/main" id="{A592EA1A-7531-7D28-1150-B99CCAA0E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230"/>
            <a:ext cx="12192000" cy="5729539"/>
          </a:xfrm>
          <a:prstGeom prst="rect">
            <a:avLst/>
          </a:prstGeom>
        </p:spPr>
      </p:pic>
    </p:spTree>
    <p:extLst>
      <p:ext uri="{BB962C8B-B14F-4D97-AF65-F5344CB8AC3E}">
        <p14:creationId xmlns:p14="http://schemas.microsoft.com/office/powerpoint/2010/main" val="3982603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“Growth by City” Symbol Map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map of the united states&#10;&#10;Description automatically generated">
            <a:extLst>
              <a:ext uri="{FF2B5EF4-FFF2-40B4-BE49-F238E27FC236}">
                <a16:creationId xmlns:a16="http://schemas.microsoft.com/office/drawing/2014/main" id="{EFB8EB51-F6B9-97D1-EC34-9020CBBA9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7523"/>
            <a:ext cx="12192000" cy="5802954"/>
          </a:xfrm>
          <a:prstGeom prst="rect">
            <a:avLst/>
          </a:prstGeom>
        </p:spPr>
      </p:pic>
    </p:spTree>
    <p:extLst>
      <p:ext uri="{BB962C8B-B14F-4D97-AF65-F5344CB8AC3E}">
        <p14:creationId xmlns:p14="http://schemas.microsoft.com/office/powerpoint/2010/main" val="18935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“Growth by City (2)” Horizontal Bar Chart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3D4246E5-81BA-F477-2A42-17109B9A6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400"/>
            <a:ext cx="12192000" cy="5683200"/>
          </a:xfrm>
          <a:prstGeom prst="rect">
            <a:avLst/>
          </a:prstGeom>
        </p:spPr>
      </p:pic>
    </p:spTree>
    <p:extLst>
      <p:ext uri="{BB962C8B-B14F-4D97-AF65-F5344CB8AC3E}">
        <p14:creationId xmlns:p14="http://schemas.microsoft.com/office/powerpoint/2010/main" val="3210455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B79DE-6B23-0944-762E-6E47152A0327}"/>
              </a:ext>
            </a:extLst>
          </p:cNvPr>
          <p:cNvSpPr txBox="1"/>
          <p:nvPr/>
        </p:nvSpPr>
        <p:spPr>
          <a:xfrm>
            <a:off x="6096000" y="146304"/>
            <a:ext cx="5751576" cy="5769864"/>
          </a:xfrm>
          <a:prstGeom prst="rect">
            <a:avLst/>
          </a:prstGeom>
        </p:spPr>
        <p:txBody>
          <a:bodyPr vert="horz" lIns="91440" tIns="45720" rIns="91440" bIns="45720" rtlCol="0" anchor="t">
            <a:normAutofit/>
          </a:bodyPr>
          <a:lstStyle/>
          <a:p>
            <a:pPr algn="ctr">
              <a:lnSpc>
                <a:spcPct val="90000"/>
              </a:lnSpc>
              <a:spcAft>
                <a:spcPts val="600"/>
              </a:spcAft>
            </a:pPr>
            <a:r>
              <a:rPr lang="en-US" sz="1900" b="1" dirty="0">
                <a:latin typeface="Arial" panose="020B0604020202020204" pitchFamily="34" charset="0"/>
                <a:cs typeface="Arial" panose="020B0604020202020204" pitchFamily="34" charset="0"/>
              </a:rPr>
              <a:t>Analysis and Findings</a:t>
            </a:r>
          </a:p>
          <a:p>
            <a:pPr algn="ctr">
              <a:lnSpc>
                <a:spcPct val="90000"/>
              </a:lnSpc>
              <a:spcAft>
                <a:spcPts val="600"/>
              </a:spcAft>
            </a:pPr>
            <a:r>
              <a:rPr lang="en-US" sz="1900" b="1" dirty="0">
                <a:latin typeface="Arial" panose="020B0604020202020204" pitchFamily="34" charset="0"/>
                <a:cs typeface="Arial" panose="020B0604020202020204" pitchFamily="34" charset="0"/>
              </a:rPr>
              <a:t>(Growth)</a:t>
            </a:r>
          </a:p>
          <a:p>
            <a:pPr indent="-228600">
              <a:lnSpc>
                <a:spcPct val="90000"/>
              </a:lnSpc>
              <a:spcAft>
                <a:spcPts val="600"/>
              </a:spcAft>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dirty="0" err="1">
                <a:latin typeface="Arial" panose="020B0604020202020204" pitchFamily="34" charset="0"/>
                <a:cs typeface="Arial" panose="020B0604020202020204" pitchFamily="34" charset="0"/>
              </a:rPr>
              <a:t>Fuhu</a:t>
            </a:r>
            <a:r>
              <a:rPr lang="en-US" sz="1900" dirty="0">
                <a:latin typeface="Arial" panose="020B0604020202020204" pitchFamily="34" charset="0"/>
                <a:cs typeface="Arial" panose="020B0604020202020204" pitchFamily="34" charset="0"/>
              </a:rPr>
              <a:t>, a computer and electronics manufacturing company, had the most growth in 2014 at a growth rate of 158,857%.</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Consumer Products and Services was the industry with the highest growth percentage on average 1,332%.</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California was the state with the most companies at 694.</a:t>
            </a:r>
          </a:p>
          <a:p>
            <a:pPr marL="285750" indent="-228600">
              <a:lnSpc>
                <a:spcPct val="90000"/>
              </a:lnSpc>
              <a:spcAft>
                <a:spcPts val="600"/>
              </a:spcAft>
              <a:buFont typeface="Arial" panose="020B0604020202020204" pitchFamily="34" charset="0"/>
              <a:buChar char="•"/>
            </a:pPr>
            <a:r>
              <a:rPr lang="en-US" sz="1900" dirty="0">
                <a:solidFill>
                  <a:srgbClr val="000000"/>
                </a:solidFill>
                <a:latin typeface="Arial" panose="020B0604020202020204" pitchFamily="34" charset="0"/>
                <a:cs typeface="Arial" panose="020B0604020202020204" pitchFamily="34" charset="0"/>
              </a:rPr>
              <a:t>M</a:t>
            </a:r>
            <a:r>
              <a:rPr lang="en-US" sz="1900" dirty="0">
                <a:solidFill>
                  <a:srgbClr val="000000"/>
                </a:solidFill>
                <a:effectLst/>
                <a:latin typeface="Arial" panose="020B0604020202020204" pitchFamily="34" charset="0"/>
                <a:cs typeface="Arial" panose="020B0604020202020204" pitchFamily="34" charset="0"/>
              </a:rPr>
              <a:t>ost cities have a relatively low amount of companies with the exception of a few big cities that host a lot more by comparison. </a:t>
            </a:r>
            <a:endParaRPr lang="en-US" sz="19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New York City was the city with the most companies at 178.</a:t>
            </a:r>
          </a:p>
          <a:p>
            <a:pPr marL="285750" indent="-228600" algn="r">
              <a:lnSpc>
                <a:spcPct val="90000"/>
              </a:lnSpc>
              <a:spcAft>
                <a:spcPts val="600"/>
              </a:spcAft>
              <a:buFont typeface="Arial" panose="020B0604020202020204" pitchFamily="34" charset="0"/>
              <a:buChar char="•"/>
            </a:pPr>
            <a:endParaRPr lang="en-US" sz="1400" dirty="0"/>
          </a:p>
        </p:txBody>
      </p:sp>
      <p:sp>
        <p:nvSpPr>
          <p:cNvPr id="10" name="Rectangle 9">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logo with text and numbers&#10;&#10;Description automatically generated">
            <a:extLst>
              <a:ext uri="{FF2B5EF4-FFF2-40B4-BE49-F238E27FC236}">
                <a16:creationId xmlns:a16="http://schemas.microsoft.com/office/drawing/2014/main" id="{F03A1AC2-1A6F-A315-1C1B-9431B4EC2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1248"/>
            <a:ext cx="5754030" cy="4718304"/>
          </a:xfrm>
          <a:prstGeom prst="rect">
            <a:avLst/>
          </a:prstGeom>
        </p:spPr>
      </p:pic>
    </p:spTree>
    <p:extLst>
      <p:ext uri="{BB962C8B-B14F-4D97-AF65-F5344CB8AC3E}">
        <p14:creationId xmlns:p14="http://schemas.microsoft.com/office/powerpoint/2010/main" val="416103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“Revenue by Company” Horizontal Bar Chart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screenshot of a graph&#10;&#10;Description automatically generated">
            <a:extLst>
              <a:ext uri="{FF2B5EF4-FFF2-40B4-BE49-F238E27FC236}">
                <a16:creationId xmlns:a16="http://schemas.microsoft.com/office/drawing/2014/main" id="{06B0EC4C-51C5-7CD1-40F2-C0BB8393C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524468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“Revenue by Industry” Horizontal Bar Chart Comparison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0A3FA123-46C8-2B09-A378-3932D6957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899"/>
            <a:ext cx="12192000" cy="5712202"/>
          </a:xfrm>
          <a:prstGeom prst="rect">
            <a:avLst/>
          </a:prstGeom>
        </p:spPr>
      </p:pic>
    </p:spTree>
    <p:extLst>
      <p:ext uri="{BB962C8B-B14F-4D97-AF65-F5344CB8AC3E}">
        <p14:creationId xmlns:p14="http://schemas.microsoft.com/office/powerpoint/2010/main" val="3724754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“Revenue by State” Filled Map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map of the united states&#10;&#10;Description automatically generated">
            <a:extLst>
              <a:ext uri="{FF2B5EF4-FFF2-40B4-BE49-F238E27FC236}">
                <a16:creationId xmlns:a16="http://schemas.microsoft.com/office/drawing/2014/main" id="{40C4ED21-EEF6-E567-B1A7-B58C3AF3C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790"/>
            <a:ext cx="12192000" cy="5710420"/>
          </a:xfrm>
          <a:prstGeom prst="rect">
            <a:avLst/>
          </a:prstGeom>
        </p:spPr>
      </p:pic>
    </p:spTree>
    <p:extLst>
      <p:ext uri="{BB962C8B-B14F-4D97-AF65-F5344CB8AC3E}">
        <p14:creationId xmlns:p14="http://schemas.microsoft.com/office/powerpoint/2010/main" val="3867951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with text and numbers&#10;&#10;Description automatically generated">
            <a:extLst>
              <a:ext uri="{FF2B5EF4-FFF2-40B4-BE49-F238E27FC236}">
                <a16:creationId xmlns:a16="http://schemas.microsoft.com/office/drawing/2014/main" id="{27F96C71-98DC-C136-3A3E-542F37A6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1248"/>
            <a:ext cx="5751576" cy="4716292"/>
          </a:xfrm>
          <a:prstGeom prst="rect">
            <a:avLst/>
          </a:prstGeom>
        </p:spPr>
      </p:pic>
      <p:sp>
        <p:nvSpPr>
          <p:cNvPr id="2" name="TextBox 1">
            <a:extLst>
              <a:ext uri="{FF2B5EF4-FFF2-40B4-BE49-F238E27FC236}">
                <a16:creationId xmlns:a16="http://schemas.microsoft.com/office/drawing/2014/main" id="{017D3C3F-F15F-4BFC-0DA5-24B57D347172}"/>
              </a:ext>
            </a:extLst>
          </p:cNvPr>
          <p:cNvSpPr txBox="1"/>
          <p:nvPr/>
        </p:nvSpPr>
        <p:spPr>
          <a:xfrm>
            <a:off x="5751576" y="1285833"/>
            <a:ext cx="5754896" cy="2557460"/>
          </a:xfrm>
          <a:prstGeom prst="rect">
            <a:avLst/>
          </a:prstGeom>
        </p:spPr>
        <p:txBody>
          <a:bodyPr vert="horz" lIns="91440" tIns="45720" rIns="91440" bIns="45720" rtlCol="0" anchor="t">
            <a:normAutofit/>
          </a:bodyPr>
          <a:lstStyle/>
          <a:p>
            <a:pPr algn="ctr"/>
            <a:r>
              <a:rPr lang="en-US" sz="3000" dirty="0">
                <a:ln>
                  <a:solidFill>
                    <a:schemeClr val="tx1"/>
                  </a:solidFill>
                </a:ln>
                <a:latin typeface="Arial" panose="020B0604020202020204" pitchFamily="34" charset="0"/>
                <a:cs typeface="Arial" panose="020B0604020202020204" pitchFamily="34" charset="0"/>
              </a:rPr>
              <a:t>Where did we see the most growth out of the fastest-growing, privately owned American businesses in 2014?</a:t>
            </a:r>
          </a:p>
          <a:p>
            <a:pPr marL="285750" indent="-228600">
              <a:lnSpc>
                <a:spcPct val="90000"/>
              </a:lnSpc>
              <a:spcAft>
                <a:spcPts val="600"/>
              </a:spcAft>
              <a:buFont typeface="Arial" panose="020B0604020202020204" pitchFamily="34" charset="0"/>
              <a:buChar char="•"/>
            </a:pPr>
            <a:endParaRPr lang="en-US" sz="1400" u="sng" dirty="0">
              <a:effectLst/>
            </a:endParaRPr>
          </a:p>
          <a:p>
            <a:pPr marL="285750"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endParaRPr lang="en-US" sz="1400" dirty="0"/>
          </a:p>
        </p:txBody>
      </p:sp>
      <p:sp>
        <p:nvSpPr>
          <p:cNvPr id="10" name="Rectangle 9">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2C54C2B-6FA0-BA65-563A-B19D6F269977}"/>
              </a:ext>
            </a:extLst>
          </p:cNvPr>
          <p:cNvSpPr txBox="1"/>
          <p:nvPr/>
        </p:nvSpPr>
        <p:spPr>
          <a:xfrm>
            <a:off x="6795461" y="3875550"/>
            <a:ext cx="3533775"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David Perez</a:t>
            </a:r>
          </a:p>
        </p:txBody>
      </p:sp>
    </p:spTree>
    <p:extLst>
      <p:ext uri="{BB962C8B-B14F-4D97-AF65-F5344CB8AC3E}">
        <p14:creationId xmlns:p14="http://schemas.microsoft.com/office/powerpoint/2010/main" val="44432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“Revenue by City” Symbol Map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map of the united states&#10;&#10;Description automatically generated">
            <a:extLst>
              <a:ext uri="{FF2B5EF4-FFF2-40B4-BE49-F238E27FC236}">
                <a16:creationId xmlns:a16="http://schemas.microsoft.com/office/drawing/2014/main" id="{A7F3CB65-AFD0-4B3A-8327-AFAA453E4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1975"/>
            <a:ext cx="12192000" cy="5734050"/>
          </a:xfrm>
          <a:prstGeom prst="rect">
            <a:avLst/>
          </a:prstGeom>
        </p:spPr>
      </p:pic>
    </p:spTree>
    <p:extLst>
      <p:ext uri="{BB962C8B-B14F-4D97-AF65-F5344CB8AC3E}">
        <p14:creationId xmlns:p14="http://schemas.microsoft.com/office/powerpoint/2010/main" val="1008454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B79DE-6B23-0944-762E-6E47152A0327}"/>
              </a:ext>
            </a:extLst>
          </p:cNvPr>
          <p:cNvSpPr txBox="1"/>
          <p:nvPr/>
        </p:nvSpPr>
        <p:spPr>
          <a:xfrm>
            <a:off x="6096000" y="146304"/>
            <a:ext cx="5751576" cy="5769864"/>
          </a:xfrm>
          <a:prstGeom prst="rect">
            <a:avLst/>
          </a:prstGeom>
        </p:spPr>
        <p:txBody>
          <a:bodyPr vert="horz" lIns="91440" tIns="45720" rIns="91440" bIns="45720" rtlCol="0" anchor="t">
            <a:normAutofit/>
          </a:bodyPr>
          <a:lstStyle/>
          <a:p>
            <a:pPr algn="ctr">
              <a:lnSpc>
                <a:spcPct val="90000"/>
              </a:lnSpc>
              <a:spcAft>
                <a:spcPts val="600"/>
              </a:spcAft>
            </a:pPr>
            <a:r>
              <a:rPr lang="en-US" sz="1900" b="1" dirty="0">
                <a:latin typeface="Arial" panose="020B0604020202020204" pitchFamily="34" charset="0"/>
                <a:cs typeface="Arial" panose="020B0604020202020204" pitchFamily="34" charset="0"/>
              </a:rPr>
              <a:t>Analysis and Findings</a:t>
            </a:r>
          </a:p>
          <a:p>
            <a:pPr algn="ctr">
              <a:lnSpc>
                <a:spcPct val="90000"/>
              </a:lnSpc>
              <a:spcAft>
                <a:spcPts val="600"/>
              </a:spcAft>
            </a:pPr>
            <a:r>
              <a:rPr lang="en-US" sz="1900" b="1" dirty="0">
                <a:latin typeface="Arial" panose="020B0604020202020204" pitchFamily="34" charset="0"/>
                <a:cs typeface="Arial" panose="020B0604020202020204" pitchFamily="34" charset="0"/>
              </a:rPr>
              <a:t>(Revenue)</a:t>
            </a:r>
          </a:p>
          <a:p>
            <a:pPr indent="-228600">
              <a:lnSpc>
                <a:spcPct val="90000"/>
              </a:lnSpc>
              <a:spcAft>
                <a:spcPts val="600"/>
              </a:spcAft>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Pacific Union Real Estate was the company that accumulated the most revenue as of 2014 at $5,528,202,691.</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Health was the industry to accumulate the most revenue as of 2014 at $22,022,876,049, while the Energy industry accumulated the most revenue on average at $186,229,821.</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California was the state that generated the most revenue at $</a:t>
            </a:r>
            <a:r>
              <a:rPr lang="en-US" sz="1900" dirty="0">
                <a:solidFill>
                  <a:srgbClr val="000000"/>
                </a:solidFill>
                <a:effectLst/>
                <a:latin typeface="Arial" panose="020B0604020202020204" pitchFamily="34" charset="0"/>
                <a:cs typeface="Arial" panose="020B0604020202020204" pitchFamily="34" charset="0"/>
              </a:rPr>
              <a:t>31,017,385,250.</a:t>
            </a:r>
            <a:endParaRPr lang="en-US" sz="19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San Francisco, CA, was the city that generated the most revenue at $</a:t>
            </a:r>
            <a:r>
              <a:rPr lang="en-US" sz="1900" dirty="0">
                <a:solidFill>
                  <a:srgbClr val="000000"/>
                </a:solidFill>
                <a:effectLst/>
                <a:latin typeface="Arial" panose="020B0604020202020204" pitchFamily="34" charset="0"/>
                <a:cs typeface="Arial" panose="020B0604020202020204" pitchFamily="34" charset="0"/>
              </a:rPr>
              <a:t>7,131,641,310</a:t>
            </a:r>
            <a:r>
              <a:rPr lang="en-US" sz="1900" dirty="0">
                <a:latin typeface="Arial" panose="020B0604020202020204" pitchFamily="34" charset="0"/>
                <a:cs typeface="Arial" panose="020B0604020202020204" pitchFamily="34" charset="0"/>
              </a:rPr>
              <a:t>, nearly a quarter of the entire state of California’s accumulated revenue. </a:t>
            </a:r>
          </a:p>
          <a:p>
            <a:pPr marL="285750" indent="-228600">
              <a:lnSpc>
                <a:spcPct val="90000"/>
              </a:lnSpc>
              <a:spcAft>
                <a:spcPts val="600"/>
              </a:spcAft>
              <a:buFont typeface="Arial" panose="020B0604020202020204" pitchFamily="34" charset="0"/>
              <a:buChar char="•"/>
            </a:pPr>
            <a:endParaRPr lang="en-US" sz="1400" dirty="0"/>
          </a:p>
        </p:txBody>
      </p:sp>
      <p:sp>
        <p:nvSpPr>
          <p:cNvPr id="10" name="Rectangle 9">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logo with text and numbers&#10;&#10;Description automatically generated">
            <a:extLst>
              <a:ext uri="{FF2B5EF4-FFF2-40B4-BE49-F238E27FC236}">
                <a16:creationId xmlns:a16="http://schemas.microsoft.com/office/drawing/2014/main" id="{F03A1AC2-1A6F-A315-1C1B-9431B4EC2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1248"/>
            <a:ext cx="5754030" cy="4718304"/>
          </a:xfrm>
          <a:prstGeom prst="rect">
            <a:avLst/>
          </a:prstGeom>
        </p:spPr>
      </p:pic>
    </p:spTree>
    <p:extLst>
      <p:ext uri="{BB962C8B-B14F-4D97-AF65-F5344CB8AC3E}">
        <p14:creationId xmlns:p14="http://schemas.microsoft.com/office/powerpoint/2010/main" val="1590829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“Workers by Company” Horizontal Bar Chart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B557F559-DFCB-B05D-2CBA-A2E01A4CD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325"/>
            <a:ext cx="12192000" cy="5721350"/>
          </a:xfrm>
          <a:prstGeom prst="rect">
            <a:avLst/>
          </a:prstGeom>
        </p:spPr>
      </p:pic>
    </p:spTree>
    <p:extLst>
      <p:ext uri="{BB962C8B-B14F-4D97-AF65-F5344CB8AC3E}">
        <p14:creationId xmlns:p14="http://schemas.microsoft.com/office/powerpoint/2010/main" val="935432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“Workers by Industry” Horizontal Bar Chart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8EF11080-6AAC-AA90-C590-075C3AD27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1025"/>
            <a:ext cx="12192000" cy="5695950"/>
          </a:xfrm>
          <a:prstGeom prst="rect">
            <a:avLst/>
          </a:prstGeom>
        </p:spPr>
      </p:pic>
    </p:spTree>
    <p:extLst>
      <p:ext uri="{BB962C8B-B14F-4D97-AF65-F5344CB8AC3E}">
        <p14:creationId xmlns:p14="http://schemas.microsoft.com/office/powerpoint/2010/main" val="91621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“Workers by State” Filled Map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map of the united states&#10;&#10;Description automatically generated">
            <a:extLst>
              <a:ext uri="{FF2B5EF4-FFF2-40B4-BE49-F238E27FC236}">
                <a16:creationId xmlns:a16="http://schemas.microsoft.com/office/drawing/2014/main" id="{E54D4A1B-5319-1045-C475-34CB96DF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1044"/>
            <a:ext cx="12192000" cy="5735912"/>
          </a:xfrm>
          <a:prstGeom prst="rect">
            <a:avLst/>
          </a:prstGeom>
        </p:spPr>
      </p:pic>
    </p:spTree>
    <p:extLst>
      <p:ext uri="{BB962C8B-B14F-4D97-AF65-F5344CB8AC3E}">
        <p14:creationId xmlns:p14="http://schemas.microsoft.com/office/powerpoint/2010/main" val="163207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“Workers by City” Symbol Map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map of the united states&#10;&#10;Description automatically generated">
            <a:extLst>
              <a:ext uri="{FF2B5EF4-FFF2-40B4-BE49-F238E27FC236}">
                <a16:creationId xmlns:a16="http://schemas.microsoft.com/office/drawing/2014/main" id="{AD8B8FC1-A019-148B-ACC6-17AE77AED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1336161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B79DE-6B23-0944-762E-6E47152A0327}"/>
              </a:ext>
            </a:extLst>
          </p:cNvPr>
          <p:cNvSpPr txBox="1"/>
          <p:nvPr/>
        </p:nvSpPr>
        <p:spPr>
          <a:xfrm>
            <a:off x="6096000" y="146304"/>
            <a:ext cx="5751576" cy="5769864"/>
          </a:xfrm>
          <a:prstGeom prst="rect">
            <a:avLst/>
          </a:prstGeom>
        </p:spPr>
        <p:txBody>
          <a:bodyPr vert="horz" lIns="91440" tIns="45720" rIns="91440" bIns="45720" rtlCol="0" anchor="t">
            <a:normAutofit/>
          </a:bodyPr>
          <a:lstStyle/>
          <a:p>
            <a:pPr algn="ctr">
              <a:lnSpc>
                <a:spcPct val="90000"/>
              </a:lnSpc>
              <a:spcAft>
                <a:spcPts val="600"/>
              </a:spcAft>
            </a:pPr>
            <a:r>
              <a:rPr lang="en-US" sz="1900" b="1" dirty="0">
                <a:latin typeface="Arial" panose="020B0604020202020204" pitchFamily="34" charset="0"/>
                <a:cs typeface="Arial" panose="020B0604020202020204" pitchFamily="34" charset="0"/>
              </a:rPr>
              <a:t>Analysis and Findings</a:t>
            </a:r>
          </a:p>
          <a:p>
            <a:pPr algn="ctr">
              <a:lnSpc>
                <a:spcPct val="90000"/>
              </a:lnSpc>
              <a:spcAft>
                <a:spcPts val="600"/>
              </a:spcAft>
            </a:pPr>
            <a:r>
              <a:rPr lang="en-US" sz="1900" b="1" dirty="0">
                <a:latin typeface="Arial" panose="020B0604020202020204" pitchFamily="34" charset="0"/>
                <a:cs typeface="Arial" panose="020B0604020202020204" pitchFamily="34" charset="0"/>
              </a:rPr>
              <a:t>(Workers)</a:t>
            </a:r>
          </a:p>
          <a:p>
            <a:pPr indent="-228600">
              <a:lnSpc>
                <a:spcPct val="90000"/>
              </a:lnSpc>
              <a:spcAft>
                <a:spcPts val="600"/>
              </a:spcAft>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Universal Services of America, of the Security Industry, employed the most workers at 34,219 workers. </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The Human Resources industry hired the most people overall at 171,203 workers.</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California was the state that hired the most people at 147,025 workers.</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Chicago, IL was the city that hired the most people at 56,813 workers. </a:t>
            </a:r>
          </a:p>
          <a:p>
            <a:pPr marL="285750" indent="-228600">
              <a:lnSpc>
                <a:spcPct val="90000"/>
              </a:lnSpc>
              <a:spcAft>
                <a:spcPts val="600"/>
              </a:spcAft>
              <a:buFont typeface="Arial" panose="020B0604020202020204" pitchFamily="34" charset="0"/>
              <a:buChar char="•"/>
            </a:pPr>
            <a:endParaRPr lang="en-US" sz="1400" dirty="0"/>
          </a:p>
        </p:txBody>
      </p:sp>
      <p:sp>
        <p:nvSpPr>
          <p:cNvPr id="10" name="Rectangle 9">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logo with text and numbers&#10;&#10;Description automatically generated">
            <a:extLst>
              <a:ext uri="{FF2B5EF4-FFF2-40B4-BE49-F238E27FC236}">
                <a16:creationId xmlns:a16="http://schemas.microsoft.com/office/drawing/2014/main" id="{F03A1AC2-1A6F-A315-1C1B-9431B4EC2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1248"/>
            <a:ext cx="5754030" cy="4718304"/>
          </a:xfrm>
          <a:prstGeom prst="rect">
            <a:avLst/>
          </a:prstGeom>
        </p:spPr>
      </p:pic>
    </p:spTree>
    <p:extLst>
      <p:ext uri="{BB962C8B-B14F-4D97-AF65-F5344CB8AC3E}">
        <p14:creationId xmlns:p14="http://schemas.microsoft.com/office/powerpoint/2010/main" val="1367776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“Revenue-Workers Correlation” Scatterplot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screen shot of a graph&#10;&#10;Description automatically generated">
            <a:extLst>
              <a:ext uri="{FF2B5EF4-FFF2-40B4-BE49-F238E27FC236}">
                <a16:creationId xmlns:a16="http://schemas.microsoft.com/office/drawing/2014/main" id="{6F8B9BB9-D22E-F4F2-DAEC-A9E0DFB26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1975"/>
            <a:ext cx="12192000" cy="5734050"/>
          </a:xfrm>
          <a:prstGeom prst="rect">
            <a:avLst/>
          </a:prstGeom>
        </p:spPr>
      </p:pic>
      <p:pic>
        <p:nvPicPr>
          <p:cNvPr id="3" name="Picture 2" descr="A screen shot of a graph&#10;&#10;Description automatically generated">
            <a:extLst>
              <a:ext uri="{FF2B5EF4-FFF2-40B4-BE49-F238E27FC236}">
                <a16:creationId xmlns:a16="http://schemas.microsoft.com/office/drawing/2014/main" id="{95EF6A74-CD05-4E90-3DAD-8849BE7E2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 y="561975"/>
            <a:ext cx="12192000" cy="5734050"/>
          </a:xfrm>
          <a:prstGeom prst="rect">
            <a:avLst/>
          </a:prstGeom>
        </p:spPr>
      </p:pic>
    </p:spTree>
    <p:extLst>
      <p:ext uri="{BB962C8B-B14F-4D97-AF65-F5344CB8AC3E}">
        <p14:creationId xmlns:p14="http://schemas.microsoft.com/office/powerpoint/2010/main" val="3809801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“Revenue-Growth Correlation” Scatterplot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screen shot of a graph&#10;&#10;Description automatically generated">
            <a:extLst>
              <a:ext uri="{FF2B5EF4-FFF2-40B4-BE49-F238E27FC236}">
                <a16:creationId xmlns:a16="http://schemas.microsoft.com/office/drawing/2014/main" id="{F0B6DE57-8073-9EBB-0886-14F805FFE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5150"/>
            <a:ext cx="12192000" cy="5727700"/>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2188EB76-6238-BE90-1B5B-40AF89DBA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1025"/>
            <a:ext cx="12192000" cy="5695950"/>
          </a:xfrm>
          <a:prstGeom prst="rect">
            <a:avLst/>
          </a:prstGeom>
        </p:spPr>
      </p:pic>
    </p:spTree>
    <p:extLst>
      <p:ext uri="{BB962C8B-B14F-4D97-AF65-F5344CB8AC3E}">
        <p14:creationId xmlns:p14="http://schemas.microsoft.com/office/powerpoint/2010/main" val="3107000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“Growth-Workers Correlation” Scatterplot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22836DD2-2CA6-E481-FDEE-2978FB63A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7850"/>
            <a:ext cx="12192000" cy="57023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928A46D-FD41-8165-36EC-CB6724747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0075"/>
            <a:ext cx="12192000" cy="5657850"/>
          </a:xfrm>
          <a:prstGeom prst="rect">
            <a:avLst/>
          </a:prstGeom>
        </p:spPr>
      </p:pic>
    </p:spTree>
    <p:extLst>
      <p:ext uri="{BB962C8B-B14F-4D97-AF65-F5344CB8AC3E}">
        <p14:creationId xmlns:p14="http://schemas.microsoft.com/office/powerpoint/2010/main" val="175529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text and numbers&#10;&#10;Description automatically generated">
            <a:extLst>
              <a:ext uri="{FF2B5EF4-FFF2-40B4-BE49-F238E27FC236}">
                <a16:creationId xmlns:a16="http://schemas.microsoft.com/office/drawing/2014/main" id="{3B5142BE-56B9-E540-BA69-1CC6A0F7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1247"/>
            <a:ext cx="5754030" cy="4718304"/>
          </a:xfrm>
          <a:prstGeom prst="rect">
            <a:avLst/>
          </a:prstGeom>
        </p:spPr>
      </p:pic>
      <p:sp>
        <p:nvSpPr>
          <p:cNvPr id="3" name="TextBox 2">
            <a:extLst>
              <a:ext uri="{FF2B5EF4-FFF2-40B4-BE49-F238E27FC236}">
                <a16:creationId xmlns:a16="http://schemas.microsoft.com/office/drawing/2014/main" id="{A2EB58ED-4557-C555-AAEF-7803AB9D2F47}"/>
              </a:ext>
            </a:extLst>
          </p:cNvPr>
          <p:cNvSpPr txBox="1"/>
          <p:nvPr/>
        </p:nvSpPr>
        <p:spPr>
          <a:xfrm>
            <a:off x="6095567" y="142648"/>
            <a:ext cx="5754896" cy="6089476"/>
          </a:xfrm>
          <a:prstGeom prst="rect">
            <a:avLst/>
          </a:prstGeom>
        </p:spPr>
        <p:txBody>
          <a:bodyPr vert="horz" lIns="91440" tIns="45720" rIns="91440" bIns="45720" rtlCol="0" anchor="t">
            <a:noAutofit/>
          </a:bodyPr>
          <a:lstStyle/>
          <a:p>
            <a:pPr algn="ctr">
              <a:lnSpc>
                <a:spcPct val="90000"/>
              </a:lnSpc>
              <a:spcAft>
                <a:spcPts val="600"/>
              </a:spcAft>
            </a:pPr>
            <a:r>
              <a:rPr lang="en-US" sz="1900" b="1" dirty="0">
                <a:latin typeface="Arial" panose="020B0604020202020204" pitchFamily="34" charset="0"/>
                <a:cs typeface="Arial" panose="020B0604020202020204" pitchFamily="34" charset="0"/>
              </a:rPr>
              <a:t>About the Inc. 5000</a:t>
            </a:r>
          </a:p>
          <a:p>
            <a:pPr algn="ctr">
              <a:lnSpc>
                <a:spcPct val="90000"/>
              </a:lnSpc>
              <a:spcAft>
                <a:spcPts val="600"/>
              </a:spcAft>
            </a:pPr>
            <a:endParaRPr lang="en-US" sz="1900" dirty="0">
              <a:ln>
                <a:solidFill>
                  <a:schemeClr val="tx1"/>
                </a:solidFill>
              </a:ln>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Inc. Magazine is an American publication that focuses on privately-owned American businesses. </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Every year they list the top 5,000 fastest-growing, privately-owned American businesses. </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They rank these companies according to who has the highest growth percentage, from 1-5,000. </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The growth percentage is calculated based on the revenue growth percentage rate accumulated by each company over the course of a three-year time span. </a:t>
            </a:r>
          </a:p>
          <a:p>
            <a:pPr marL="742950" lvl="1"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The equation: </a:t>
            </a:r>
          </a:p>
          <a:p>
            <a:pPr marL="1200150" lvl="2"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Recent Year Revenue – Base Year Revenue / Base Year Revenue X 100 </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Revenue is defined as the amount of revenue accumulated by the company in the year 2013.</a:t>
            </a:r>
          </a:p>
        </p:txBody>
      </p:sp>
      <p:sp>
        <p:nvSpPr>
          <p:cNvPr id="9"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89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B79DE-6B23-0944-762E-6E47152A0327}"/>
              </a:ext>
            </a:extLst>
          </p:cNvPr>
          <p:cNvSpPr txBox="1"/>
          <p:nvPr/>
        </p:nvSpPr>
        <p:spPr>
          <a:xfrm>
            <a:off x="6096000" y="146304"/>
            <a:ext cx="5751576" cy="5769864"/>
          </a:xfrm>
          <a:prstGeom prst="rect">
            <a:avLst/>
          </a:prstGeom>
        </p:spPr>
        <p:txBody>
          <a:bodyPr vert="horz" lIns="91440" tIns="45720" rIns="91440" bIns="45720" rtlCol="0" anchor="t">
            <a:normAutofit/>
          </a:bodyPr>
          <a:lstStyle/>
          <a:p>
            <a:pPr algn="ctr">
              <a:lnSpc>
                <a:spcPct val="90000"/>
              </a:lnSpc>
              <a:spcAft>
                <a:spcPts val="600"/>
              </a:spcAft>
            </a:pPr>
            <a:r>
              <a:rPr lang="en-US" sz="1900" b="1" dirty="0">
                <a:latin typeface="Arial" panose="020B0604020202020204" pitchFamily="34" charset="0"/>
                <a:cs typeface="Arial" panose="020B0604020202020204" pitchFamily="34" charset="0"/>
              </a:rPr>
              <a:t>Analysis and Findings</a:t>
            </a:r>
          </a:p>
          <a:p>
            <a:pPr algn="ctr">
              <a:lnSpc>
                <a:spcPct val="90000"/>
              </a:lnSpc>
              <a:spcAft>
                <a:spcPts val="600"/>
              </a:spcAft>
            </a:pPr>
            <a:r>
              <a:rPr lang="en-US" sz="1900" b="1" dirty="0">
                <a:latin typeface="Arial" panose="020B0604020202020204" pitchFamily="34" charset="0"/>
                <a:cs typeface="Arial" panose="020B0604020202020204" pitchFamily="34" charset="0"/>
              </a:rPr>
              <a:t>(Correlation)</a:t>
            </a:r>
          </a:p>
          <a:p>
            <a:pPr indent="-228600">
              <a:lnSpc>
                <a:spcPct val="90000"/>
              </a:lnSpc>
              <a:spcAft>
                <a:spcPts val="600"/>
              </a:spcAft>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Although there were some outliers, I did see some very low positive correlations between the following based on Industry:</a:t>
            </a:r>
          </a:p>
          <a:p>
            <a:pPr marL="742950" lvl="1"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The amount of revenue accumulated and the total amount of workers that were employed.  </a:t>
            </a:r>
          </a:p>
          <a:p>
            <a:pPr marL="742950" lvl="1"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The amount of revenue accumulated on average and the average amount of growth.</a:t>
            </a: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There was little to no correlation between workers and growth. </a:t>
            </a:r>
          </a:p>
          <a:p>
            <a:pPr marL="285750" indent="-228600">
              <a:lnSpc>
                <a:spcPct val="90000"/>
              </a:lnSpc>
              <a:spcAft>
                <a:spcPts val="600"/>
              </a:spcAft>
              <a:buFont typeface="Arial" panose="020B0604020202020204" pitchFamily="34" charset="0"/>
              <a:buChar char="•"/>
            </a:pPr>
            <a:endParaRPr lang="en-US" sz="1400" dirty="0"/>
          </a:p>
        </p:txBody>
      </p:sp>
      <p:sp>
        <p:nvSpPr>
          <p:cNvPr id="10" name="Rectangle 9">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logo with text and numbers&#10;&#10;Description automatically generated">
            <a:extLst>
              <a:ext uri="{FF2B5EF4-FFF2-40B4-BE49-F238E27FC236}">
                <a16:creationId xmlns:a16="http://schemas.microsoft.com/office/drawing/2014/main" id="{F03A1AC2-1A6F-A315-1C1B-9431B4EC2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1248"/>
            <a:ext cx="5754030" cy="4718304"/>
          </a:xfrm>
          <a:prstGeom prst="rect">
            <a:avLst/>
          </a:prstGeom>
        </p:spPr>
      </p:pic>
    </p:spTree>
    <p:extLst>
      <p:ext uri="{BB962C8B-B14F-4D97-AF65-F5344CB8AC3E}">
        <p14:creationId xmlns:p14="http://schemas.microsoft.com/office/powerpoint/2010/main" val="1608169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B79DE-6B23-0944-762E-6E47152A0327}"/>
              </a:ext>
            </a:extLst>
          </p:cNvPr>
          <p:cNvSpPr txBox="1"/>
          <p:nvPr/>
        </p:nvSpPr>
        <p:spPr>
          <a:xfrm>
            <a:off x="6096000" y="146304"/>
            <a:ext cx="5751576" cy="6254068"/>
          </a:xfrm>
          <a:prstGeom prst="rect">
            <a:avLst/>
          </a:prstGeom>
        </p:spPr>
        <p:txBody>
          <a:bodyPr vert="horz" lIns="91440" tIns="45720" rIns="91440" bIns="45720" rtlCol="0" anchor="t">
            <a:normAutofit fontScale="55000" lnSpcReduction="20000"/>
          </a:bodyPr>
          <a:lstStyle/>
          <a:p>
            <a:pPr algn="ctr">
              <a:lnSpc>
                <a:spcPct val="90000"/>
              </a:lnSpc>
              <a:spcAft>
                <a:spcPts val="600"/>
              </a:spcAft>
            </a:pPr>
            <a:r>
              <a:rPr lang="en-US" sz="4000" b="1" dirty="0">
                <a:latin typeface="Arial" panose="020B0604020202020204" pitchFamily="34" charset="0"/>
                <a:cs typeface="Arial" panose="020B0604020202020204" pitchFamily="34" charset="0"/>
              </a:rPr>
              <a:t>Conclusion</a:t>
            </a:r>
          </a:p>
          <a:p>
            <a:pPr marL="57150">
              <a:lnSpc>
                <a:spcPct val="90000"/>
              </a:lnSpc>
              <a:spcAft>
                <a:spcPts val="600"/>
              </a:spcAft>
            </a:pPr>
            <a:endParaRPr lang="en-US" sz="40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4000" dirty="0">
                <a:latin typeface="Arial" panose="020B0604020202020204" pitchFamily="34" charset="0"/>
                <a:cs typeface="Arial" panose="020B0604020202020204" pitchFamily="34" charset="0"/>
              </a:rPr>
              <a:t>Even though I felt like some of these findings were a bit obvious, like California generating the most revenue, for example (as it is the most populous state in the country), I was pleasantly surprised by other findings. </a:t>
            </a:r>
          </a:p>
          <a:p>
            <a:pPr marL="285750" indent="-228600">
              <a:lnSpc>
                <a:spcPct val="90000"/>
              </a:lnSpc>
              <a:spcAft>
                <a:spcPts val="600"/>
              </a:spcAft>
              <a:buFont typeface="Arial" panose="020B0604020202020204" pitchFamily="34" charset="0"/>
              <a:buChar char="•"/>
            </a:pPr>
            <a:r>
              <a:rPr lang="en-US" sz="4000" dirty="0">
                <a:latin typeface="Arial" panose="020B0604020202020204" pitchFamily="34" charset="0"/>
                <a:cs typeface="Arial" panose="020B0604020202020204" pitchFamily="34" charset="0"/>
              </a:rPr>
              <a:t>Interesting Findings: </a:t>
            </a:r>
          </a:p>
          <a:p>
            <a:pPr marL="742950" lvl="1" indent="-228600">
              <a:lnSpc>
                <a:spcPct val="90000"/>
              </a:lnSpc>
              <a:spcAft>
                <a:spcPts val="600"/>
              </a:spcAft>
              <a:buFont typeface="Arial" panose="020B0604020202020204" pitchFamily="34" charset="0"/>
              <a:buChar char="•"/>
            </a:pPr>
            <a:r>
              <a:rPr lang="en-US" sz="4000" dirty="0">
                <a:latin typeface="Arial" panose="020B0604020202020204" pitchFamily="34" charset="0"/>
                <a:cs typeface="Arial" panose="020B0604020202020204" pitchFamily="34" charset="0"/>
              </a:rPr>
              <a:t>San Francisco, CA, was the city that generated the most revenue.</a:t>
            </a:r>
          </a:p>
          <a:p>
            <a:pPr marL="742950" lvl="1" indent="-228600">
              <a:lnSpc>
                <a:spcPct val="90000"/>
              </a:lnSpc>
              <a:spcAft>
                <a:spcPts val="600"/>
              </a:spcAft>
              <a:buFont typeface="Arial" panose="020B0604020202020204" pitchFamily="34" charset="0"/>
              <a:buChar char="•"/>
            </a:pPr>
            <a:r>
              <a:rPr lang="en-US" sz="4000" dirty="0">
                <a:latin typeface="Arial" panose="020B0604020202020204" pitchFamily="34" charset="0"/>
                <a:cs typeface="Arial" panose="020B0604020202020204" pitchFamily="34" charset="0"/>
              </a:rPr>
              <a:t>Human Resources was the industry that hired the most people.</a:t>
            </a:r>
          </a:p>
          <a:p>
            <a:pPr marL="742950" lvl="1" indent="-228600">
              <a:lnSpc>
                <a:spcPct val="90000"/>
              </a:lnSpc>
              <a:spcAft>
                <a:spcPts val="600"/>
              </a:spcAft>
              <a:buFont typeface="Arial" panose="020B0604020202020204" pitchFamily="34" charset="0"/>
              <a:buChar char="•"/>
            </a:pPr>
            <a:r>
              <a:rPr lang="en-US" sz="4000" dirty="0">
                <a:latin typeface="Arial" panose="020B0604020202020204" pitchFamily="34" charset="0"/>
                <a:cs typeface="Arial" panose="020B0604020202020204" pitchFamily="34" charset="0"/>
              </a:rPr>
              <a:t>Chicago, IL was the city that hired the most people. </a:t>
            </a:r>
          </a:p>
          <a:p>
            <a:pPr marL="742950" lvl="1" indent="-228600">
              <a:lnSpc>
                <a:spcPct val="90000"/>
              </a:lnSpc>
              <a:spcAft>
                <a:spcPts val="600"/>
              </a:spcAft>
              <a:buFont typeface="Arial" panose="020B0604020202020204" pitchFamily="34" charset="0"/>
              <a:buChar char="•"/>
            </a:pPr>
            <a:r>
              <a:rPr lang="en-US" sz="4000" dirty="0">
                <a:latin typeface="Arial" panose="020B0604020202020204" pitchFamily="34" charset="0"/>
                <a:cs typeface="Arial" panose="020B0604020202020204" pitchFamily="34" charset="0"/>
              </a:rPr>
              <a:t>Wyoming didn’t have any of the fastest-growing, privately-owned companies out of the Inc.5000!</a:t>
            </a:r>
          </a:p>
          <a:p>
            <a:pPr marL="742950" lvl="1" indent="-228600">
              <a:lnSpc>
                <a:spcPct val="90000"/>
              </a:lnSpc>
              <a:spcAft>
                <a:spcPts val="600"/>
              </a:spcAft>
              <a:buFont typeface="Arial" panose="020B0604020202020204" pitchFamily="34" charset="0"/>
              <a:buChar char="•"/>
            </a:pPr>
            <a:r>
              <a:rPr lang="en-US" sz="4000" dirty="0">
                <a:latin typeface="Arial" panose="020B0604020202020204" pitchFamily="34" charset="0"/>
                <a:cs typeface="Arial" panose="020B0604020202020204" pitchFamily="34" charset="0"/>
              </a:rPr>
              <a:t>There weren’t any significant correlations between revenue and workers, revenue and growth, or workers and growth. </a:t>
            </a:r>
          </a:p>
          <a:p>
            <a:pPr marL="285750" indent="-228600">
              <a:lnSpc>
                <a:spcPct val="90000"/>
              </a:lnSpc>
              <a:spcAft>
                <a:spcPts val="600"/>
              </a:spcAft>
              <a:buFont typeface="Arial" panose="020B0604020202020204" pitchFamily="34" charset="0"/>
              <a:buChar char="•"/>
            </a:pPr>
            <a:endParaRPr lang="en-US" sz="1400" dirty="0"/>
          </a:p>
        </p:txBody>
      </p:sp>
      <p:sp>
        <p:nvSpPr>
          <p:cNvPr id="10" name="Rectangle 9">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logo with text and numbers&#10;&#10;Description automatically generated">
            <a:extLst>
              <a:ext uri="{FF2B5EF4-FFF2-40B4-BE49-F238E27FC236}">
                <a16:creationId xmlns:a16="http://schemas.microsoft.com/office/drawing/2014/main" id="{F03A1AC2-1A6F-A315-1C1B-9431B4EC2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1248"/>
            <a:ext cx="5754030" cy="4718304"/>
          </a:xfrm>
          <a:prstGeom prst="rect">
            <a:avLst/>
          </a:prstGeom>
        </p:spPr>
      </p:pic>
    </p:spTree>
    <p:extLst>
      <p:ext uri="{BB962C8B-B14F-4D97-AF65-F5344CB8AC3E}">
        <p14:creationId xmlns:p14="http://schemas.microsoft.com/office/powerpoint/2010/main" val="2781261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“Breakdown by Industry” Text Table Visual (as a reference </a:t>
            </a:r>
            <a:r>
              <a:rPr lang="en-US" sz="1900" b="1">
                <a:solidFill>
                  <a:schemeClr val="bg1"/>
                </a:solidFill>
                <a:latin typeface="Arial" panose="020B0604020202020204" pitchFamily="34" charset="0"/>
                <a:cs typeface="Arial" panose="020B0604020202020204" pitchFamily="34" charset="0"/>
              </a:rPr>
              <a:t>tool)</a:t>
            </a:r>
            <a:endParaRPr lang="en-US" sz="1900" b="1" dirty="0">
              <a:solidFill>
                <a:schemeClr val="bg1"/>
              </a:solidFill>
              <a:latin typeface="Arial" panose="020B0604020202020204" pitchFamily="34" charset="0"/>
              <a:cs typeface="Arial" panose="020B0604020202020204" pitchFamily="34" charset="0"/>
            </a:endParaRP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3AD48BF9-C17B-37D4-3174-0F7EB1A1C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4127"/>
            <a:ext cx="12192000" cy="5749745"/>
          </a:xfrm>
          <a:prstGeom prst="rect">
            <a:avLst/>
          </a:prstGeom>
        </p:spPr>
      </p:pic>
    </p:spTree>
    <p:extLst>
      <p:ext uri="{BB962C8B-B14F-4D97-AF65-F5344CB8AC3E}">
        <p14:creationId xmlns:p14="http://schemas.microsoft.com/office/powerpoint/2010/main" val="3490932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“Growth Breakdown” Dashboard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7" name="Picture 6" descr="A close-up of a graph&#10;&#10;Description automatically generated">
            <a:extLst>
              <a:ext uri="{FF2B5EF4-FFF2-40B4-BE49-F238E27FC236}">
                <a16:creationId xmlns:a16="http://schemas.microsoft.com/office/drawing/2014/main" id="{D2A0F681-92CD-4B8D-540C-43D4E0A18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810" y="461727"/>
            <a:ext cx="11226380" cy="6086803"/>
          </a:xfrm>
          <a:prstGeom prst="rect">
            <a:avLst/>
          </a:prstGeom>
        </p:spPr>
      </p:pic>
    </p:spTree>
    <p:extLst>
      <p:ext uri="{BB962C8B-B14F-4D97-AF65-F5344CB8AC3E}">
        <p14:creationId xmlns:p14="http://schemas.microsoft.com/office/powerpoint/2010/main" val="1591783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“Revenue Breakdown” Dashboard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screenshot of a graph&#10;&#10;Description automatically generated">
            <a:extLst>
              <a:ext uri="{FF2B5EF4-FFF2-40B4-BE49-F238E27FC236}">
                <a16:creationId xmlns:a16="http://schemas.microsoft.com/office/drawing/2014/main" id="{CC9C1704-5AB1-4018-6574-90532AA1C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466344"/>
            <a:ext cx="11228832" cy="6064739"/>
          </a:xfrm>
          <a:prstGeom prst="rect">
            <a:avLst/>
          </a:prstGeom>
        </p:spPr>
      </p:pic>
    </p:spTree>
    <p:extLst>
      <p:ext uri="{BB962C8B-B14F-4D97-AF65-F5344CB8AC3E}">
        <p14:creationId xmlns:p14="http://schemas.microsoft.com/office/powerpoint/2010/main" val="1676283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“Workers Breakdown” Dashboard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screenshot of a graph&#10;&#10;Description automatically generated">
            <a:extLst>
              <a:ext uri="{FF2B5EF4-FFF2-40B4-BE49-F238E27FC236}">
                <a16:creationId xmlns:a16="http://schemas.microsoft.com/office/drawing/2014/main" id="{2DB4E742-FE93-F741-B49A-75927C015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46" y="460034"/>
            <a:ext cx="11308139" cy="6089904"/>
          </a:xfrm>
          <a:prstGeom prst="rect">
            <a:avLst/>
          </a:prstGeom>
        </p:spPr>
      </p:pic>
    </p:spTree>
    <p:extLst>
      <p:ext uri="{BB962C8B-B14F-4D97-AF65-F5344CB8AC3E}">
        <p14:creationId xmlns:p14="http://schemas.microsoft.com/office/powerpoint/2010/main" val="4248893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Tableau “Breakdown by City” Dashboard Visual</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screenshot of a graph&#10;&#10;Description automatically generated">
            <a:extLst>
              <a:ext uri="{FF2B5EF4-FFF2-40B4-BE49-F238E27FC236}">
                <a16:creationId xmlns:a16="http://schemas.microsoft.com/office/drawing/2014/main" id="{96CBC9BF-E478-08B5-C638-AED7745F7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08" y="484632"/>
            <a:ext cx="11385215" cy="6089904"/>
          </a:xfrm>
          <a:prstGeom prst="rect">
            <a:avLst/>
          </a:prstGeom>
        </p:spPr>
      </p:pic>
    </p:spTree>
    <p:extLst>
      <p:ext uri="{BB962C8B-B14F-4D97-AF65-F5344CB8AC3E}">
        <p14:creationId xmlns:p14="http://schemas.microsoft.com/office/powerpoint/2010/main" val="890988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B79DE-6B23-0944-762E-6E47152A0327}"/>
              </a:ext>
            </a:extLst>
          </p:cNvPr>
          <p:cNvSpPr txBox="1"/>
          <p:nvPr/>
        </p:nvSpPr>
        <p:spPr>
          <a:xfrm>
            <a:off x="6096000" y="146304"/>
            <a:ext cx="5751576" cy="5769864"/>
          </a:xfrm>
          <a:prstGeom prst="rect">
            <a:avLst/>
          </a:prstGeom>
        </p:spPr>
        <p:txBody>
          <a:bodyPr vert="horz" lIns="91440" tIns="45720" rIns="91440" bIns="45720" rtlCol="0" anchor="t">
            <a:normAutofit/>
          </a:bodyPr>
          <a:lstStyle/>
          <a:p>
            <a:pPr algn="ctr">
              <a:lnSpc>
                <a:spcPct val="90000"/>
              </a:lnSpc>
              <a:spcAft>
                <a:spcPts val="600"/>
              </a:spcAft>
            </a:pPr>
            <a:r>
              <a:rPr lang="en-US" sz="1900" b="1" dirty="0">
                <a:latin typeface="Arial" panose="020B0604020202020204" pitchFamily="34" charset="0"/>
                <a:cs typeface="Arial" panose="020B0604020202020204" pitchFamily="34" charset="0"/>
              </a:rPr>
              <a:t>Further Analysis</a:t>
            </a:r>
          </a:p>
          <a:p>
            <a:pPr marL="57150">
              <a:lnSpc>
                <a:spcPct val="90000"/>
              </a:lnSpc>
              <a:spcAft>
                <a:spcPts val="600"/>
              </a:spcAft>
            </a:pPr>
            <a:endParaRPr lang="en-US" sz="19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b="1" dirty="0">
                <a:latin typeface="Arial" panose="020B0604020202020204" pitchFamily="34" charset="0"/>
                <a:cs typeface="Arial" panose="020B0604020202020204" pitchFamily="34" charset="0"/>
              </a:rPr>
              <a:t>Areas to Improve: </a:t>
            </a:r>
          </a:p>
          <a:p>
            <a:pPr marL="742950" lvl="1"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I would like to have access to all of the years that Inc. Magazine has put out this list so that I can analyze the data over time to develop new insights. </a:t>
            </a:r>
          </a:p>
          <a:p>
            <a:pPr marL="742950" lvl="1"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rPr>
              <a:t>I would also like to have access to each companies' yearly revenue in terms of relevance to the growth percentage period so I can gain more accurate insights from one year to the next for each company’s revenue.</a:t>
            </a:r>
          </a:p>
          <a:p>
            <a:pPr marL="285750" indent="-228600">
              <a:lnSpc>
                <a:spcPct val="90000"/>
              </a:lnSpc>
              <a:spcAft>
                <a:spcPts val="600"/>
              </a:spcAft>
              <a:buFont typeface="Arial" panose="020B0604020202020204" pitchFamily="34" charset="0"/>
              <a:buChar char="•"/>
            </a:pPr>
            <a:r>
              <a:rPr lang="en-US" sz="1900" b="1" dirty="0">
                <a:latin typeface="Arial" panose="020B0604020202020204" pitchFamily="34" charset="0"/>
                <a:cs typeface="Arial" panose="020B0604020202020204" pitchFamily="34" charset="0"/>
              </a:rPr>
              <a:t>Possible Solution: </a:t>
            </a:r>
            <a:r>
              <a:rPr lang="en-US" sz="1900" dirty="0">
                <a:latin typeface="Arial" panose="020B0604020202020204" pitchFamily="34" charset="0"/>
                <a:cs typeface="Arial" panose="020B0604020202020204" pitchFamily="34" charset="0"/>
              </a:rPr>
              <a:t>Contact Inc.com and request all of the Inc.5000 datasets. Also request that they provide the year-to-year revenue for each company. </a:t>
            </a:r>
          </a:p>
          <a:p>
            <a:pPr marL="285750" indent="-228600">
              <a:lnSpc>
                <a:spcPct val="90000"/>
              </a:lnSpc>
              <a:spcAft>
                <a:spcPts val="600"/>
              </a:spcAft>
              <a:buFont typeface="Arial" panose="020B0604020202020204" pitchFamily="34" charset="0"/>
              <a:buChar char="•"/>
            </a:pPr>
            <a:r>
              <a:rPr lang="en-US" sz="1900" b="1" dirty="0">
                <a:latin typeface="Arial" panose="020B0604020202020204" pitchFamily="34" charset="0"/>
                <a:cs typeface="Arial" panose="020B0604020202020204" pitchFamily="34" charset="0"/>
              </a:rPr>
              <a:t>Future Research: </a:t>
            </a:r>
            <a:r>
              <a:rPr lang="en-US" sz="1900" dirty="0">
                <a:latin typeface="Arial" panose="020B0604020202020204" pitchFamily="34" charset="0"/>
                <a:cs typeface="Arial" panose="020B0604020202020204" pitchFamily="34" charset="0"/>
              </a:rPr>
              <a:t>What are the top 5000 fastest-growing public companies? </a:t>
            </a:r>
          </a:p>
          <a:p>
            <a:pPr marL="285750" indent="-228600">
              <a:lnSpc>
                <a:spcPct val="90000"/>
              </a:lnSpc>
              <a:spcAft>
                <a:spcPts val="600"/>
              </a:spcAft>
              <a:buFont typeface="Arial" panose="020B0604020202020204" pitchFamily="34" charset="0"/>
              <a:buChar char="•"/>
            </a:pPr>
            <a:endParaRPr lang="en-US" sz="1400" dirty="0"/>
          </a:p>
        </p:txBody>
      </p:sp>
      <p:sp>
        <p:nvSpPr>
          <p:cNvPr id="10" name="Rectangle 9">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logo with text and numbers&#10;&#10;Description automatically generated">
            <a:extLst>
              <a:ext uri="{FF2B5EF4-FFF2-40B4-BE49-F238E27FC236}">
                <a16:creationId xmlns:a16="http://schemas.microsoft.com/office/drawing/2014/main" id="{F03A1AC2-1A6F-A315-1C1B-9431B4EC2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1248"/>
            <a:ext cx="5754030" cy="4718304"/>
          </a:xfrm>
          <a:prstGeom prst="rect">
            <a:avLst/>
          </a:prstGeom>
        </p:spPr>
      </p:pic>
    </p:spTree>
    <p:extLst>
      <p:ext uri="{BB962C8B-B14F-4D97-AF65-F5344CB8AC3E}">
        <p14:creationId xmlns:p14="http://schemas.microsoft.com/office/powerpoint/2010/main" val="3193005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with text and numbers&#10;&#10;Description automatically generated">
            <a:extLst>
              <a:ext uri="{FF2B5EF4-FFF2-40B4-BE49-F238E27FC236}">
                <a16:creationId xmlns:a16="http://schemas.microsoft.com/office/drawing/2014/main" id="{27F96C71-98DC-C136-3A3E-542F37A6E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1248"/>
            <a:ext cx="5754030" cy="4718304"/>
          </a:xfrm>
          <a:prstGeom prst="rect">
            <a:avLst/>
          </a:prstGeom>
        </p:spPr>
      </p:pic>
      <p:sp>
        <p:nvSpPr>
          <p:cNvPr id="2" name="TextBox 1">
            <a:extLst>
              <a:ext uri="{FF2B5EF4-FFF2-40B4-BE49-F238E27FC236}">
                <a16:creationId xmlns:a16="http://schemas.microsoft.com/office/drawing/2014/main" id="{017D3C3F-F15F-4BFC-0DA5-24B57D347172}"/>
              </a:ext>
            </a:extLst>
          </p:cNvPr>
          <p:cNvSpPr txBox="1"/>
          <p:nvPr/>
        </p:nvSpPr>
        <p:spPr>
          <a:xfrm>
            <a:off x="6099048" y="146304"/>
            <a:ext cx="5754896" cy="5769864"/>
          </a:xfrm>
          <a:prstGeom prst="rect">
            <a:avLst/>
          </a:prstGeom>
        </p:spPr>
        <p:txBody>
          <a:bodyPr vert="horz" lIns="91440" tIns="45720" rIns="91440" bIns="45720" rtlCol="0" anchor="t">
            <a:normAutofit/>
          </a:bodyPr>
          <a:lstStyle/>
          <a:p>
            <a:pPr algn="ctr">
              <a:lnSpc>
                <a:spcPct val="90000"/>
              </a:lnSpc>
              <a:spcAft>
                <a:spcPts val="600"/>
              </a:spcAft>
            </a:pPr>
            <a:r>
              <a:rPr lang="en-US" sz="1900" b="1" dirty="0">
                <a:latin typeface="Arial" panose="020B0604020202020204" pitchFamily="34" charset="0"/>
                <a:cs typeface="Arial" panose="020B0604020202020204" pitchFamily="34" charset="0"/>
              </a:rPr>
              <a:t>References</a:t>
            </a:r>
          </a:p>
          <a:p>
            <a:pPr indent="-228600">
              <a:lnSpc>
                <a:spcPct val="90000"/>
              </a:lnSpc>
              <a:spcAft>
                <a:spcPts val="600"/>
              </a:spcAft>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dirty="0">
                <a:latin typeface="Arial" panose="020B0604020202020204" pitchFamily="34" charset="0"/>
                <a:cs typeface="Arial" panose="020B0604020202020204" pitchFamily="34" charset="0"/>
                <a:hlinkClick r:id="rId3"/>
              </a:rPr>
              <a:t>https://public.tableau.com/app/resources/sample-data</a:t>
            </a:r>
            <a:r>
              <a:rPr lang="en-US" sz="1900" dirty="0">
                <a:latin typeface="Arial" panose="020B0604020202020204" pitchFamily="34" charset="0"/>
                <a:cs typeface="Arial" panose="020B0604020202020204" pitchFamily="34" charset="0"/>
              </a:rPr>
              <a:t> (Dataset)</a:t>
            </a:r>
          </a:p>
          <a:p>
            <a:pPr marL="285750" indent="-228600">
              <a:lnSpc>
                <a:spcPct val="90000"/>
              </a:lnSpc>
              <a:spcAft>
                <a:spcPts val="600"/>
              </a:spcAft>
              <a:buFont typeface="Arial" panose="020B0604020202020204" pitchFamily="34" charset="0"/>
              <a:buChar char="•"/>
            </a:pPr>
            <a:r>
              <a:rPr lang="en-US" sz="1900" u="sng" dirty="0">
                <a:effectLst/>
                <a:latin typeface="Arial" panose="020B0604020202020204" pitchFamily="34" charset="0"/>
                <a:cs typeface="Arial" panose="020B0604020202020204" pitchFamily="34" charset="0"/>
                <a:hlinkClick r:id="rId4"/>
              </a:rPr>
              <a:t>https://www.inc.com/about/index.html</a:t>
            </a:r>
            <a:r>
              <a:rPr lang="en-US" sz="1900" u="sng" dirty="0">
                <a:effectLst/>
                <a:latin typeface="Arial" panose="020B0604020202020204" pitchFamily="34" charset="0"/>
                <a:cs typeface="Arial" panose="020B0604020202020204" pitchFamily="34" charset="0"/>
              </a:rPr>
              <a:t> </a:t>
            </a:r>
            <a:r>
              <a:rPr lang="en-US" sz="1900" dirty="0">
                <a:effectLst/>
                <a:latin typeface="Arial" panose="020B0604020202020204" pitchFamily="34" charset="0"/>
                <a:cs typeface="Arial" panose="020B0604020202020204" pitchFamily="34" charset="0"/>
              </a:rPr>
              <a:t>(Who is Inc. Magazine/</a:t>
            </a:r>
            <a:r>
              <a:rPr lang="en-US" sz="1900" dirty="0" err="1">
                <a:effectLst/>
                <a:latin typeface="Arial" panose="020B0604020202020204" pitchFamily="34" charset="0"/>
                <a:cs typeface="Arial" panose="020B0604020202020204" pitchFamily="34" charset="0"/>
              </a:rPr>
              <a:t>Inc.Com</a:t>
            </a:r>
            <a:r>
              <a:rPr lang="en-US" sz="1900" dirty="0">
                <a:effectLst/>
                <a:latin typeface="Arial" panose="020B0604020202020204" pitchFamily="34" charset="0"/>
                <a:cs typeface="Arial" panose="020B0604020202020204" pitchFamily="34" charset="0"/>
              </a:rPr>
              <a:t>?)</a:t>
            </a:r>
            <a:endParaRPr lang="en-US" sz="19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u="sng" dirty="0">
                <a:effectLst/>
                <a:latin typeface="Arial" panose="020B0604020202020204" pitchFamily="34" charset="0"/>
                <a:cs typeface="Arial" panose="020B0604020202020204" pitchFamily="34" charset="0"/>
                <a:hlinkClick r:id="rId5"/>
              </a:rPr>
              <a:t>https://incmagazine.zendesk.com/hc/en-us/articles/360000101526-What-is-the-Inc-5000-</a:t>
            </a:r>
            <a:r>
              <a:rPr lang="en-US" sz="1900" u="sng" dirty="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(What is the Inc.5000?)</a:t>
            </a:r>
            <a:endParaRPr lang="en-US" sz="1900" dirty="0">
              <a:effectLst/>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1900" u="sng" dirty="0">
                <a:effectLst/>
                <a:latin typeface="Arial" panose="020B0604020202020204" pitchFamily="34" charset="0"/>
                <a:cs typeface="Arial" panose="020B0604020202020204" pitchFamily="34" charset="0"/>
                <a:hlinkClick r:id="rId6"/>
              </a:rPr>
              <a:t>https://incmagazine.zendesk.com/hc/en-us/articles/360000098983-How-are-companies-ranked-on-the-2023-Inc-5000-list-</a:t>
            </a:r>
            <a:r>
              <a:rPr lang="en-US" sz="1900" u="sng" dirty="0">
                <a:effectLst/>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(How growth percentage is calculated</a:t>
            </a:r>
            <a:r>
              <a:rPr lang="en-US" sz="1900" dirty="0">
                <a:effectLst/>
                <a:latin typeface="Arial" panose="020B0604020202020204" pitchFamily="34" charset="0"/>
                <a:cs typeface="Arial" panose="020B0604020202020204" pitchFamily="34" charset="0"/>
              </a:rPr>
              <a:t>)</a:t>
            </a:r>
          </a:p>
          <a:p>
            <a:pPr marL="285750" indent="-228600">
              <a:lnSpc>
                <a:spcPct val="90000"/>
              </a:lnSpc>
              <a:spcAft>
                <a:spcPts val="600"/>
              </a:spcAft>
              <a:buFont typeface="Arial" panose="020B0604020202020204" pitchFamily="34" charset="0"/>
              <a:buChar char="•"/>
            </a:pPr>
            <a:r>
              <a:rPr lang="en-US" sz="1900" dirty="0">
                <a:effectLst/>
                <a:latin typeface="Arial" panose="020B0604020202020204" pitchFamily="34" charset="0"/>
                <a:cs typeface="Arial" panose="020B0604020202020204" pitchFamily="34" charset="0"/>
                <a:hlinkClick r:id="rId7"/>
              </a:rPr>
              <a:t>https://www.inc.com/jill-krasny/inc5000/2014/facts-and-figures-percentage.html</a:t>
            </a:r>
            <a:r>
              <a:rPr lang="en-US" sz="1900" dirty="0">
                <a:effectLst/>
                <a:latin typeface="Arial" panose="020B0604020202020204" pitchFamily="34" charset="0"/>
                <a:cs typeface="Arial" panose="020B0604020202020204" pitchFamily="34" charset="0"/>
              </a:rPr>
              <a:t> (An article showing revenue being based in the year 2013)</a:t>
            </a:r>
          </a:p>
          <a:p>
            <a:pPr marL="285750" indent="-228600">
              <a:lnSpc>
                <a:spcPct val="90000"/>
              </a:lnSpc>
              <a:spcAft>
                <a:spcPts val="600"/>
              </a:spcAft>
              <a:buFont typeface="Arial" panose="020B0604020202020204" pitchFamily="34" charset="0"/>
              <a:buChar char="•"/>
            </a:pPr>
            <a:r>
              <a:rPr lang="en-US" sz="1900" u="sng" dirty="0">
                <a:effectLst/>
                <a:latin typeface="Arial" panose="020B0604020202020204" pitchFamily="34" charset="0"/>
                <a:cs typeface="Arial" panose="020B0604020202020204" pitchFamily="34" charset="0"/>
                <a:hlinkClick r:id="rId8"/>
              </a:rPr>
              <a:t>https://www.linkedin.com/company/fuhu-inc</a:t>
            </a:r>
            <a:r>
              <a:rPr lang="en-US" sz="1900" dirty="0">
                <a:effectLst/>
                <a:latin typeface="Arial" panose="020B0604020202020204" pitchFamily="34" charset="0"/>
                <a:cs typeface="Arial" panose="020B0604020202020204" pitchFamily="34" charset="0"/>
              </a:rPr>
              <a:t> (</a:t>
            </a:r>
            <a:r>
              <a:rPr lang="en-US" sz="1900" dirty="0" err="1">
                <a:effectLst/>
                <a:latin typeface="Arial" panose="020B0604020202020204" pitchFamily="34" charset="0"/>
                <a:cs typeface="Arial" panose="020B0604020202020204" pitchFamily="34" charset="0"/>
              </a:rPr>
              <a:t>Fuhu</a:t>
            </a:r>
            <a:r>
              <a:rPr lang="en-US" sz="1900" dirty="0">
                <a:effectLst/>
                <a:latin typeface="Arial" panose="020B0604020202020204" pitchFamily="34" charset="0"/>
                <a:cs typeface="Arial" panose="020B0604020202020204" pitchFamily="34" charset="0"/>
              </a:rPr>
              <a:t>)</a:t>
            </a:r>
            <a:endParaRPr lang="en-US" sz="1900" u="sng" dirty="0">
              <a:effectLst/>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endParaRPr lang="en-US" sz="1400" u="sng" dirty="0">
              <a:effectLst/>
            </a:endParaRPr>
          </a:p>
          <a:p>
            <a:pPr marL="285750"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endParaRPr lang="en-US" sz="1400" dirty="0"/>
          </a:p>
        </p:txBody>
      </p:sp>
      <p:sp>
        <p:nvSpPr>
          <p:cNvPr id="10" name="Rectangle 9">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76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762DF31-D65D-F913-AAA7-09B1ACDD0D28}"/>
              </a:ext>
            </a:extLst>
          </p:cNvPr>
          <p:cNvSpPr txBox="1"/>
          <p:nvPr/>
        </p:nvSpPr>
        <p:spPr>
          <a:xfrm>
            <a:off x="6096000" y="146304"/>
            <a:ext cx="5754896" cy="5772150"/>
          </a:xfrm>
          <a:prstGeom prst="rect">
            <a:avLst/>
          </a:prstGeom>
        </p:spPr>
        <p:txBody>
          <a:bodyPr vert="horz" lIns="91440" tIns="45720" rIns="91440" bIns="45720" rtlCol="0" anchor="t">
            <a:normAutofit fontScale="25000" lnSpcReduction="20000"/>
          </a:bodyPr>
          <a:lstStyle/>
          <a:p>
            <a:pPr algn="ctr">
              <a:lnSpc>
                <a:spcPct val="90000"/>
              </a:lnSpc>
              <a:spcAft>
                <a:spcPts val="600"/>
              </a:spcAft>
            </a:pPr>
            <a:r>
              <a:rPr lang="en-US" sz="7600" b="1" dirty="0">
                <a:latin typeface="Arial" panose="020B0604020202020204" pitchFamily="34" charset="0"/>
                <a:cs typeface="Arial" panose="020B0604020202020204" pitchFamily="34" charset="0"/>
              </a:rPr>
              <a:t>Goal, Dataset, and Cleaning</a:t>
            </a:r>
          </a:p>
          <a:p>
            <a:pPr algn="ctr">
              <a:lnSpc>
                <a:spcPct val="90000"/>
              </a:lnSpc>
              <a:spcAft>
                <a:spcPts val="600"/>
              </a:spcAft>
            </a:pPr>
            <a:endParaRPr lang="en-US" sz="7600" dirty="0">
              <a:latin typeface="Arial" panose="020B060402020202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r>
              <a:rPr lang="en-US" sz="7600" b="1" dirty="0">
                <a:latin typeface="Arial" panose="020B0604020202020204" pitchFamily="34" charset="0"/>
                <a:cs typeface="Arial" panose="020B0604020202020204" pitchFamily="34" charset="0"/>
              </a:rPr>
              <a:t>Goal: </a:t>
            </a:r>
            <a:r>
              <a:rPr lang="en-US" sz="7600" dirty="0">
                <a:latin typeface="Arial" panose="020B0604020202020204" pitchFamily="34" charset="0"/>
                <a:cs typeface="Arial" panose="020B0604020202020204" pitchFamily="34" charset="0"/>
              </a:rPr>
              <a:t>To find some interesting insights about the fastest-growing, privately-held businesses in the country according to the Inc.5000, 2014 list. </a:t>
            </a:r>
          </a:p>
          <a:p>
            <a:pPr marL="285750" indent="-228600">
              <a:lnSpc>
                <a:spcPct val="90000"/>
              </a:lnSpc>
              <a:spcAft>
                <a:spcPts val="600"/>
              </a:spcAft>
              <a:buFont typeface="Arial" panose="020B0604020202020204" pitchFamily="34" charset="0"/>
              <a:buChar char="•"/>
            </a:pPr>
            <a:r>
              <a:rPr lang="en-US" sz="7600" b="1" dirty="0">
                <a:latin typeface="Arial" panose="020B0604020202020204" pitchFamily="34" charset="0"/>
                <a:cs typeface="Arial" panose="020B0604020202020204" pitchFamily="34" charset="0"/>
              </a:rPr>
              <a:t>Dataset: </a:t>
            </a:r>
            <a:r>
              <a:rPr lang="en-US" sz="7600" dirty="0">
                <a:latin typeface="Arial" panose="020B0604020202020204" pitchFamily="34" charset="0"/>
                <a:cs typeface="Arial" panose="020B0604020202020204" pitchFamily="34" charset="0"/>
                <a:hlinkClick r:id="rId2"/>
              </a:rPr>
              <a:t>https://public.tableau.com/app/resources/sample-data</a:t>
            </a:r>
            <a:r>
              <a:rPr lang="en-US" sz="7600" dirty="0">
                <a:latin typeface="Arial" panose="020B0604020202020204" pitchFamily="34" charset="0"/>
                <a:cs typeface="Arial" panose="020B0604020202020204" pitchFamily="34" charset="0"/>
              </a:rPr>
              <a:t>. </a:t>
            </a:r>
          </a:p>
          <a:p>
            <a:pPr marL="742950" lvl="1" indent="-228600">
              <a:lnSpc>
                <a:spcPct val="90000"/>
              </a:lnSpc>
              <a:spcAft>
                <a:spcPts val="600"/>
              </a:spcAft>
              <a:buFont typeface="Arial" panose="020B0604020202020204" pitchFamily="34" charset="0"/>
              <a:buChar char="•"/>
            </a:pPr>
            <a:r>
              <a:rPr lang="en-US" sz="7600" dirty="0">
                <a:latin typeface="Arial" panose="020B0604020202020204" pitchFamily="34" charset="0"/>
                <a:cs typeface="Arial" panose="020B0604020202020204" pitchFamily="34" charset="0"/>
              </a:rPr>
              <a:t>This dataset is reflective of the data produced by the American publication, Inc. Magazine, and their annual list of the top 5,000 fastest-growing, privately-owned businesses in America.</a:t>
            </a:r>
          </a:p>
          <a:p>
            <a:pPr marL="742950" lvl="1" indent="-228600">
              <a:lnSpc>
                <a:spcPct val="90000"/>
              </a:lnSpc>
              <a:spcAft>
                <a:spcPts val="600"/>
              </a:spcAft>
              <a:buFont typeface="Arial" panose="020B0604020202020204" pitchFamily="34" charset="0"/>
              <a:buChar char="•"/>
            </a:pPr>
            <a:r>
              <a:rPr lang="en-US" sz="7600" dirty="0">
                <a:latin typeface="Arial" panose="020B0604020202020204" pitchFamily="34" charset="0"/>
                <a:cs typeface="Arial" panose="020B0604020202020204" pitchFamily="34" charset="0"/>
              </a:rPr>
              <a:t>It provides the name, location, rank, growth, revenue, workers, industry, and the total amount of years each company has been on the list. </a:t>
            </a:r>
          </a:p>
          <a:p>
            <a:pPr marL="742950" lvl="1" indent="-228600">
              <a:lnSpc>
                <a:spcPct val="90000"/>
              </a:lnSpc>
              <a:spcAft>
                <a:spcPts val="600"/>
              </a:spcAft>
              <a:buFont typeface="Arial" panose="020B0604020202020204" pitchFamily="34" charset="0"/>
              <a:buChar char="•"/>
            </a:pPr>
            <a:r>
              <a:rPr lang="en-US" sz="7600" dirty="0">
                <a:latin typeface="Arial" panose="020B0604020202020204" pitchFamily="34" charset="0"/>
                <a:cs typeface="Arial" panose="020B0604020202020204" pitchFamily="34" charset="0"/>
              </a:rPr>
              <a:t>This dataset ONLY provides data for the Inc. 5000, 2014 list. </a:t>
            </a:r>
          </a:p>
          <a:p>
            <a:pPr marL="285750" indent="-228600">
              <a:lnSpc>
                <a:spcPct val="90000"/>
              </a:lnSpc>
              <a:spcAft>
                <a:spcPts val="600"/>
              </a:spcAft>
              <a:buFont typeface="Arial" panose="020B0604020202020204" pitchFamily="34" charset="0"/>
              <a:buChar char="•"/>
            </a:pPr>
            <a:r>
              <a:rPr lang="en-US" sz="7600" b="1" dirty="0">
                <a:latin typeface="Arial" panose="020B0604020202020204" pitchFamily="34" charset="0"/>
                <a:cs typeface="Arial" panose="020B0604020202020204" pitchFamily="34" charset="0"/>
              </a:rPr>
              <a:t>Cleaning (Excel): </a:t>
            </a:r>
          </a:p>
          <a:p>
            <a:pPr marL="742950" lvl="1" indent="-228600">
              <a:lnSpc>
                <a:spcPct val="90000"/>
              </a:lnSpc>
              <a:spcAft>
                <a:spcPts val="600"/>
              </a:spcAft>
              <a:buFont typeface="Arial" panose="020B0604020202020204" pitchFamily="34" charset="0"/>
              <a:buChar char="•"/>
            </a:pPr>
            <a:r>
              <a:rPr lang="en-US" sz="7600" dirty="0">
                <a:latin typeface="Arial" panose="020B0604020202020204" pitchFamily="34" charset="0"/>
                <a:cs typeface="Arial" panose="020B0604020202020204" pitchFamily="34" charset="0"/>
              </a:rPr>
              <a:t>Removed redundant data. </a:t>
            </a:r>
          </a:p>
          <a:p>
            <a:pPr marL="742950" lvl="1" indent="-228600">
              <a:lnSpc>
                <a:spcPct val="90000"/>
              </a:lnSpc>
              <a:spcAft>
                <a:spcPts val="600"/>
              </a:spcAft>
              <a:buFont typeface="Arial" panose="020B0604020202020204" pitchFamily="34" charset="0"/>
              <a:buChar char="•"/>
            </a:pPr>
            <a:r>
              <a:rPr lang="en-US" sz="7600" dirty="0">
                <a:latin typeface="Arial" panose="020B0604020202020204" pitchFamily="34" charset="0"/>
                <a:cs typeface="Arial" panose="020B0604020202020204" pitchFamily="34" charset="0"/>
              </a:rPr>
              <a:t>Formatted for easier comprehension. </a:t>
            </a:r>
          </a:p>
          <a:p>
            <a:pPr lvl="1" indent="-228600">
              <a:lnSpc>
                <a:spcPct val="90000"/>
              </a:lnSpc>
              <a:spcAft>
                <a:spcPts val="600"/>
              </a:spcAft>
              <a:buFont typeface="Arial" panose="020B0604020202020204" pitchFamily="34" charset="0"/>
              <a:buChar char="•"/>
            </a:pPr>
            <a:endParaRPr lang="en-US" sz="1100" dirty="0"/>
          </a:p>
          <a:p>
            <a:pPr marL="742950" lvl="1" indent="-228600">
              <a:lnSpc>
                <a:spcPct val="90000"/>
              </a:lnSpc>
              <a:spcAft>
                <a:spcPts val="600"/>
              </a:spcAft>
              <a:buFont typeface="Arial" panose="020B0604020202020204" pitchFamily="34" charset="0"/>
              <a:buChar char="•"/>
            </a:pPr>
            <a:endParaRPr lang="en-US" sz="1100" dirty="0"/>
          </a:p>
          <a:p>
            <a:pPr marL="742950" lvl="1" indent="-228600">
              <a:lnSpc>
                <a:spcPct val="90000"/>
              </a:lnSpc>
              <a:spcAft>
                <a:spcPts val="600"/>
              </a:spcAft>
              <a:buFont typeface="Arial" panose="020B0604020202020204" pitchFamily="34" charset="0"/>
              <a:buChar char="•"/>
            </a:pPr>
            <a:endParaRPr lang="en-US" sz="1100" dirty="0"/>
          </a:p>
        </p:txBody>
      </p:sp>
      <p:sp>
        <p:nvSpPr>
          <p:cNvPr id="10" name="Rectangle 9">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logo with text and numbers&#10;&#10;Description automatically generated">
            <a:extLst>
              <a:ext uri="{FF2B5EF4-FFF2-40B4-BE49-F238E27FC236}">
                <a16:creationId xmlns:a16="http://schemas.microsoft.com/office/drawing/2014/main" id="{EB613B25-2FEC-73F3-39F0-6AEB87514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0893"/>
            <a:ext cx="5754895" cy="4719014"/>
          </a:xfrm>
          <a:prstGeom prst="rect">
            <a:avLst/>
          </a:prstGeom>
        </p:spPr>
      </p:pic>
    </p:spTree>
    <p:extLst>
      <p:ext uri="{BB962C8B-B14F-4D97-AF65-F5344CB8AC3E}">
        <p14:creationId xmlns:p14="http://schemas.microsoft.com/office/powerpoint/2010/main" val="3766245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u="sng" dirty="0">
                <a:solidFill>
                  <a:schemeClr val="bg1"/>
                </a:solidFill>
                <a:latin typeface="Arial" panose="020B0604020202020204" pitchFamily="34" charset="0"/>
                <a:cs typeface="Arial" panose="020B0604020202020204" pitchFamily="34" charset="0"/>
              </a:rPr>
              <a:t>EXCEL BREAKDOWN</a:t>
            </a:r>
          </a:p>
          <a:p>
            <a:pPr algn="ctr"/>
            <a:endParaRPr lang="en-US" sz="19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874C451-CE9B-D771-3350-79A0F1EF079B}"/>
              </a:ext>
            </a:extLst>
          </p:cNvPr>
          <p:cNvSpPr txBox="1"/>
          <p:nvPr/>
        </p:nvSpPr>
        <p:spPr>
          <a:xfrm>
            <a:off x="767" y="597904"/>
            <a:ext cx="12191233" cy="6050118"/>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Deleted the “input” column as there was no data in that column.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“_num” column, the “_</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resultNum</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column, and the “rank” column had the exact same information. I didn’t think it was necessary to have 3 rows with the exact same information, so I deleted the “_</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resultNum</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and “_num” columns.</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“_</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widgetName</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“_source”, and “_</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pageURL</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columns didn’t have valuable data, not to mention it had the same exact value for all 5000 rows, so these columns were also deleted.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“company” and “</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url</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columns had the same exact information, so I deleted the “</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url</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column.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state_l</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column displayed the entire name of the state, while the “</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state_s</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column displayed the state abbreviation, respectively. I didn’t think it was necessary to have both columns, so I deleted the “</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state_l</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column and renamed the “</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state_s</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column to “state.”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“city” and “metro” columns were pretty similar, and I found it a little redundant and unnecessary, so I deleted the “metro” column. I felt like the “city” column was a more detailed descriptive that the overall encompassing “metro” column.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“growth” column did not specify that the numbers in that column were </a:t>
            </a:r>
            <a:r>
              <a:rPr lang="en-US" sz="1500" b="1" kern="1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precentage</a:t>
            </a: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based. When converting the column into a percent, the numbers were still hard to read, so I tried to add a coma to the formatting, which took away the percent sign, and wasn’t a significant indication of the columns meaning. As a way to get around these issues, I formatted the numbers with a comma to make the numbers easier to read and renamed the column “growth in %” to indicate what exactly those numbers mean.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 formatted the “revenue” column as a currency.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 formatted the “workers” column with a comma and decreased the decimal places by 2 as there are no decimal places when counting an individual.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 used the MAX, MIN, MEDIAN, and AVERAGE functions to look for any outliers for the “workers,” “growth in %”, “revenue,” and “years on list” columns. There were definitely some outliers, but after further investigation and reasoning, I came to the conclusion that given the context of the dataset, these outliers seem to be justified.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5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 used COUNTBLANK and COUNTA to make sure all 5,000 rows had values for each column. </a:t>
            </a:r>
            <a:endParaRPr lang="en-US" sz="15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30218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384721"/>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Original Dataset</a:t>
            </a:r>
          </a:p>
        </p:txBody>
      </p:sp>
      <p:pic>
        <p:nvPicPr>
          <p:cNvPr id="6" name="Picture 5" descr="A screenshot of a computer&#10;&#10;Description automatically generated">
            <a:extLst>
              <a:ext uri="{FF2B5EF4-FFF2-40B4-BE49-F238E27FC236}">
                <a16:creationId xmlns:a16="http://schemas.microsoft.com/office/drawing/2014/main" id="{A6CD13AD-E73A-98B8-48D3-04E0AE5EF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785"/>
            <a:ext cx="12192000" cy="6038430"/>
          </a:xfrm>
          <a:prstGeom prst="rect">
            <a:avLst/>
          </a:prstGeom>
        </p:spPr>
      </p:pic>
    </p:spTree>
    <p:extLst>
      <p:ext uri="{BB962C8B-B14F-4D97-AF65-F5344CB8AC3E}">
        <p14:creationId xmlns:p14="http://schemas.microsoft.com/office/powerpoint/2010/main" val="2618036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Cleaned Dataset Part 1</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C585B5E-FE45-6226-BDA6-E363DF537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8526"/>
            <a:ext cx="12192000" cy="6060947"/>
          </a:xfrm>
          <a:prstGeom prst="rect">
            <a:avLst/>
          </a:prstGeom>
        </p:spPr>
      </p:pic>
    </p:spTree>
    <p:extLst>
      <p:ext uri="{BB962C8B-B14F-4D97-AF65-F5344CB8AC3E}">
        <p14:creationId xmlns:p14="http://schemas.microsoft.com/office/powerpoint/2010/main" val="138861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Cleaned Dataset Part 2</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2E6F7CAC-C9A0-56CA-0663-0C867E2E6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4019"/>
            <a:ext cx="12192000" cy="6009962"/>
          </a:xfrm>
          <a:prstGeom prst="rect">
            <a:avLst/>
          </a:prstGeom>
        </p:spPr>
      </p:pic>
    </p:spTree>
    <p:extLst>
      <p:ext uri="{BB962C8B-B14F-4D97-AF65-F5344CB8AC3E}">
        <p14:creationId xmlns:p14="http://schemas.microsoft.com/office/powerpoint/2010/main" val="288804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C14E5-737B-AC1A-FEE2-84A9C1EFE922}"/>
              </a:ext>
            </a:extLst>
          </p:cNvPr>
          <p:cNvSpPr txBox="1"/>
          <p:nvPr/>
        </p:nvSpPr>
        <p:spPr>
          <a:xfrm>
            <a:off x="0" y="-856"/>
            <a:ext cx="12191233" cy="677108"/>
          </a:xfrm>
          <a:prstGeom prst="rect">
            <a:avLst/>
          </a:prstGeom>
          <a:noFill/>
        </p:spPr>
        <p:txBody>
          <a:bodyPr wrap="square" rtlCol="0">
            <a:spAutoFit/>
          </a:bodyPr>
          <a:lstStyle/>
          <a:p>
            <a:pPr algn="ctr"/>
            <a:r>
              <a:rPr lang="en-US" sz="1900" b="1" dirty="0">
                <a:solidFill>
                  <a:schemeClr val="bg1"/>
                </a:solidFill>
                <a:latin typeface="Arial" panose="020B0604020202020204" pitchFamily="34" charset="0"/>
                <a:cs typeface="Arial" panose="020B0604020202020204" pitchFamily="34" charset="0"/>
              </a:rPr>
              <a:t>Finalized Dataset</a:t>
            </a:r>
          </a:p>
          <a:p>
            <a:pPr algn="ctr"/>
            <a:endParaRPr lang="en-US" sz="1900" b="1" dirty="0">
              <a:solidFill>
                <a:schemeClr val="bg1"/>
              </a:solidFill>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0A141C15-9DE2-03FD-D61C-D1404B7C9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713"/>
            <a:ext cx="12192000" cy="6054574"/>
          </a:xfrm>
          <a:prstGeom prst="rect">
            <a:avLst/>
          </a:prstGeom>
        </p:spPr>
      </p:pic>
    </p:spTree>
    <p:extLst>
      <p:ext uri="{BB962C8B-B14F-4D97-AF65-F5344CB8AC3E}">
        <p14:creationId xmlns:p14="http://schemas.microsoft.com/office/powerpoint/2010/main" val="1431884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2910</TotalTime>
  <Words>2403</Words>
  <Application>Microsoft Office PowerPoint</Application>
  <PresentationFormat>Widescreen</PresentationFormat>
  <Paragraphs>134</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Courier New</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Perez</dc:creator>
  <cp:lastModifiedBy>David Perez</cp:lastModifiedBy>
  <cp:revision>8</cp:revision>
  <dcterms:created xsi:type="dcterms:W3CDTF">2023-07-19T19:19:11Z</dcterms:created>
  <dcterms:modified xsi:type="dcterms:W3CDTF">2024-12-18T00:02:10Z</dcterms:modified>
</cp:coreProperties>
</file>